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  <p:sldMasterId id="2147483733" r:id="rId2"/>
    <p:sldMasterId id="2147483683" r:id="rId3"/>
    <p:sldMasterId id="2147483672" r:id="rId4"/>
    <p:sldMasterId id="2147483687" r:id="rId5"/>
    <p:sldMasterId id="2147483677" r:id="rId6"/>
    <p:sldMasterId id="2147483681" r:id="rId7"/>
    <p:sldMasterId id="2147483737" r:id="rId8"/>
    <p:sldMasterId id="2147483741" r:id="rId9"/>
    <p:sldMasterId id="2147483762" r:id="rId10"/>
  </p:sldMasterIdLst>
  <p:notesMasterIdLst>
    <p:notesMasterId r:id="rId27"/>
  </p:notesMasterIdLst>
  <p:handoutMasterIdLst>
    <p:handoutMasterId r:id="rId28"/>
  </p:handoutMasterIdLst>
  <p:sldIdLst>
    <p:sldId id="375" r:id="rId11"/>
    <p:sldId id="358" r:id="rId12"/>
    <p:sldId id="317" r:id="rId13"/>
    <p:sldId id="2142534420" r:id="rId14"/>
    <p:sldId id="2142534484" r:id="rId15"/>
    <p:sldId id="2142534488" r:id="rId16"/>
    <p:sldId id="2142534489" r:id="rId17"/>
    <p:sldId id="2142534485" r:id="rId18"/>
    <p:sldId id="2142534486" r:id="rId19"/>
    <p:sldId id="2142534487" r:id="rId20"/>
    <p:sldId id="2142534490" r:id="rId21"/>
    <p:sldId id="2142534491" r:id="rId22"/>
    <p:sldId id="2142534492" r:id="rId23"/>
    <p:sldId id="2142534493" r:id="rId24"/>
    <p:sldId id="2142534495" r:id="rId25"/>
    <p:sldId id="214253443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008256"/>
    <a:srgbClr val="9DCA9A"/>
    <a:srgbClr val="006600"/>
    <a:srgbClr val="005400"/>
    <a:srgbClr val="003300"/>
    <a:srgbClr val="FF3300"/>
    <a:srgbClr val="339933"/>
    <a:srgbClr val="2083FB"/>
    <a:srgbClr val="ED7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8936EB-2F26-4A65-B97C-3710FB508888}" v="4" dt="2024-09-17T00:11:40.5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447" autoAdjust="0"/>
  </p:normalViewPr>
  <p:slideViewPr>
    <p:cSldViewPr snapToGrid="0">
      <p:cViewPr varScale="1">
        <p:scale>
          <a:sx n="83" d="100"/>
          <a:sy n="83" d="100"/>
        </p:scale>
        <p:origin x="480" y="-3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296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aine Wong-West" userId="f112021e-3a4a-4a60-a1d5-b76582459884" providerId="ADAL" clId="{888936EB-2F26-4A65-B97C-3710FB508888}"/>
    <pc:docChg chg="undo custSel delSld modSld">
      <pc:chgData name="Elaine Wong-West" userId="f112021e-3a4a-4a60-a1d5-b76582459884" providerId="ADAL" clId="{888936EB-2F26-4A65-B97C-3710FB508888}" dt="2024-09-17T00:11:43.397" v="18" actId="2696"/>
      <pc:docMkLst>
        <pc:docMk/>
      </pc:docMkLst>
      <pc:sldChg chg="modSp mod">
        <pc:chgData name="Elaine Wong-West" userId="f112021e-3a4a-4a60-a1d5-b76582459884" providerId="ADAL" clId="{888936EB-2F26-4A65-B97C-3710FB508888}" dt="2024-09-17T00:09:50.066" v="6" actId="1076"/>
        <pc:sldMkLst>
          <pc:docMk/>
          <pc:sldMk cId="1598137186" sldId="317"/>
        </pc:sldMkLst>
        <pc:spChg chg="mod">
          <ac:chgData name="Elaine Wong-West" userId="f112021e-3a4a-4a60-a1d5-b76582459884" providerId="ADAL" clId="{888936EB-2F26-4A65-B97C-3710FB508888}" dt="2024-09-17T00:09:50.066" v="6" actId="1076"/>
          <ac:spMkLst>
            <pc:docMk/>
            <pc:sldMk cId="1598137186" sldId="317"/>
            <ac:spMk id="7" creationId="{F2F97E54-16FF-760A-823C-41B328E44DB4}"/>
          </ac:spMkLst>
        </pc:spChg>
      </pc:sldChg>
      <pc:sldChg chg="del">
        <pc:chgData name="Elaine Wong-West" userId="f112021e-3a4a-4a60-a1d5-b76582459884" providerId="ADAL" clId="{888936EB-2F26-4A65-B97C-3710FB508888}" dt="2024-09-17T00:09:17.856" v="1" actId="47"/>
        <pc:sldMkLst>
          <pc:docMk/>
          <pc:sldMk cId="3471890745" sldId="338"/>
        </pc:sldMkLst>
      </pc:sldChg>
      <pc:sldChg chg="del">
        <pc:chgData name="Elaine Wong-West" userId="f112021e-3a4a-4a60-a1d5-b76582459884" providerId="ADAL" clId="{888936EB-2F26-4A65-B97C-3710FB508888}" dt="2024-09-17T00:09:12.017" v="0" actId="47"/>
        <pc:sldMkLst>
          <pc:docMk/>
          <pc:sldMk cId="3858426170" sldId="353"/>
        </pc:sldMkLst>
      </pc:sldChg>
      <pc:sldChg chg="modSp mod">
        <pc:chgData name="Elaine Wong-West" userId="f112021e-3a4a-4a60-a1d5-b76582459884" providerId="ADAL" clId="{888936EB-2F26-4A65-B97C-3710FB508888}" dt="2024-09-17T00:09:40.958" v="4" actId="1076"/>
        <pc:sldMkLst>
          <pc:docMk/>
          <pc:sldMk cId="1497703791" sldId="358"/>
        </pc:sldMkLst>
        <pc:graphicFrameChg chg="mod">
          <ac:chgData name="Elaine Wong-West" userId="f112021e-3a4a-4a60-a1d5-b76582459884" providerId="ADAL" clId="{888936EB-2F26-4A65-B97C-3710FB508888}" dt="2024-09-17T00:09:36.837" v="3" actId="1076"/>
          <ac:graphicFrameMkLst>
            <pc:docMk/>
            <pc:sldMk cId="1497703791" sldId="358"/>
            <ac:graphicFrameMk id="7" creationId="{0FF330D1-8425-5FBB-EC2F-9BA1932CEFE5}"/>
          </ac:graphicFrameMkLst>
        </pc:graphicFrameChg>
        <pc:picChg chg="mod">
          <ac:chgData name="Elaine Wong-West" userId="f112021e-3a4a-4a60-a1d5-b76582459884" providerId="ADAL" clId="{888936EB-2F26-4A65-B97C-3710FB508888}" dt="2024-09-17T00:09:40.958" v="4" actId="1076"/>
          <ac:picMkLst>
            <pc:docMk/>
            <pc:sldMk cId="1497703791" sldId="358"/>
            <ac:picMk id="6" creationId="{F9208DA8-C97C-03F8-3D3E-C2A57620010A}"/>
          </ac:picMkLst>
        </pc:picChg>
      </pc:sldChg>
      <pc:sldChg chg="del">
        <pc:chgData name="Elaine Wong-West" userId="f112021e-3a4a-4a60-a1d5-b76582459884" providerId="ADAL" clId="{888936EB-2F26-4A65-B97C-3710FB508888}" dt="2024-09-17T00:09:12.017" v="0" actId="47"/>
        <pc:sldMkLst>
          <pc:docMk/>
          <pc:sldMk cId="462970635" sldId="2142534417"/>
        </pc:sldMkLst>
      </pc:sldChg>
      <pc:sldChg chg="del">
        <pc:chgData name="Elaine Wong-West" userId="f112021e-3a4a-4a60-a1d5-b76582459884" providerId="ADAL" clId="{888936EB-2F26-4A65-B97C-3710FB508888}" dt="2024-09-17T00:11:43.397" v="18" actId="2696"/>
        <pc:sldMkLst>
          <pc:docMk/>
          <pc:sldMk cId="2129356425" sldId="2142534418"/>
        </pc:sldMkLst>
      </pc:sldChg>
      <pc:sldChg chg="del">
        <pc:chgData name="Elaine Wong-West" userId="f112021e-3a4a-4a60-a1d5-b76582459884" providerId="ADAL" clId="{888936EB-2F26-4A65-B97C-3710FB508888}" dt="2024-09-17T00:09:17.856" v="1" actId="47"/>
        <pc:sldMkLst>
          <pc:docMk/>
          <pc:sldMk cId="2931957799" sldId="2142534419"/>
        </pc:sldMkLst>
      </pc:sldChg>
      <pc:sldChg chg="modSp">
        <pc:chgData name="Elaine Wong-West" userId="f112021e-3a4a-4a60-a1d5-b76582459884" providerId="ADAL" clId="{888936EB-2F26-4A65-B97C-3710FB508888}" dt="2024-09-17T00:09:58.634" v="7" actId="1076"/>
        <pc:sldMkLst>
          <pc:docMk/>
          <pc:sldMk cId="993606705" sldId="2142534420"/>
        </pc:sldMkLst>
        <pc:picChg chg="mod">
          <ac:chgData name="Elaine Wong-West" userId="f112021e-3a4a-4a60-a1d5-b76582459884" providerId="ADAL" clId="{888936EB-2F26-4A65-B97C-3710FB508888}" dt="2024-09-17T00:09:58.634" v="7" actId="1076"/>
          <ac:picMkLst>
            <pc:docMk/>
            <pc:sldMk cId="993606705" sldId="2142534420"/>
            <ac:picMk id="2" creationId="{8B177181-DB2F-269E-4560-0130853E864D}"/>
          </ac:picMkLst>
        </pc:picChg>
      </pc:sldChg>
      <pc:sldChg chg="modSp mod">
        <pc:chgData name="Elaine Wong-West" userId="f112021e-3a4a-4a60-a1d5-b76582459884" providerId="ADAL" clId="{888936EB-2F26-4A65-B97C-3710FB508888}" dt="2024-09-17T00:10:16.980" v="11" actId="1076"/>
        <pc:sldMkLst>
          <pc:docMk/>
          <pc:sldMk cId="1477426097" sldId="2142534484"/>
        </pc:sldMkLst>
        <pc:spChg chg="mod">
          <ac:chgData name="Elaine Wong-West" userId="f112021e-3a4a-4a60-a1d5-b76582459884" providerId="ADAL" clId="{888936EB-2F26-4A65-B97C-3710FB508888}" dt="2024-09-17T00:10:16.980" v="11" actId="1076"/>
          <ac:spMkLst>
            <pc:docMk/>
            <pc:sldMk cId="1477426097" sldId="2142534484"/>
            <ac:spMk id="10" creationId="{EC22AAEA-D951-0849-69D5-7C64CBDD4967}"/>
          </ac:spMkLst>
        </pc:spChg>
        <pc:spChg chg="mod">
          <ac:chgData name="Elaine Wong-West" userId="f112021e-3a4a-4a60-a1d5-b76582459884" providerId="ADAL" clId="{888936EB-2F26-4A65-B97C-3710FB508888}" dt="2024-09-17T00:10:16.980" v="11" actId="1076"/>
          <ac:spMkLst>
            <pc:docMk/>
            <pc:sldMk cId="1477426097" sldId="2142534484"/>
            <ac:spMk id="12" creationId="{5A4F3F53-CAEA-C3D3-2D03-6B3BBB620E32}"/>
          </ac:spMkLst>
        </pc:spChg>
        <pc:graphicFrameChg chg="mod">
          <ac:chgData name="Elaine Wong-West" userId="f112021e-3a4a-4a60-a1d5-b76582459884" providerId="ADAL" clId="{888936EB-2F26-4A65-B97C-3710FB508888}" dt="2024-09-17T00:10:16.980" v="11" actId="1076"/>
          <ac:graphicFrameMkLst>
            <pc:docMk/>
            <pc:sldMk cId="1477426097" sldId="2142534484"/>
            <ac:graphicFrameMk id="6" creationId="{E3AC63CB-A04A-14A6-EE48-CA80BD2DC04D}"/>
          </ac:graphicFrameMkLst>
        </pc:graphicFrameChg>
      </pc:sldChg>
      <pc:sldChg chg="modSp mod">
        <pc:chgData name="Elaine Wong-West" userId="f112021e-3a4a-4a60-a1d5-b76582459884" providerId="ADAL" clId="{888936EB-2F26-4A65-B97C-3710FB508888}" dt="2024-09-17T00:10:50.186" v="15" actId="1076"/>
        <pc:sldMkLst>
          <pc:docMk/>
          <pc:sldMk cId="3588489423" sldId="2142534486"/>
        </pc:sldMkLst>
        <pc:spChg chg="mod">
          <ac:chgData name="Elaine Wong-West" userId="f112021e-3a4a-4a60-a1d5-b76582459884" providerId="ADAL" clId="{888936EB-2F26-4A65-B97C-3710FB508888}" dt="2024-09-17T00:10:42.431" v="13" actId="1076"/>
          <ac:spMkLst>
            <pc:docMk/>
            <pc:sldMk cId="3588489423" sldId="2142534486"/>
            <ac:spMk id="6" creationId="{8EFA74D5-1913-FD93-AD9A-7FF476FE3B47}"/>
          </ac:spMkLst>
        </pc:spChg>
        <pc:picChg chg="mod">
          <ac:chgData name="Elaine Wong-West" userId="f112021e-3a4a-4a60-a1d5-b76582459884" providerId="ADAL" clId="{888936EB-2F26-4A65-B97C-3710FB508888}" dt="2024-09-17T00:10:50.186" v="15" actId="1076"/>
          <ac:picMkLst>
            <pc:docMk/>
            <pc:sldMk cId="3588489423" sldId="2142534486"/>
            <ac:picMk id="10" creationId="{A9F2B3A8-1023-93A5-C7EB-FE7298E4B796}"/>
          </ac:picMkLst>
        </pc:picChg>
      </pc:sldChg>
      <pc:sldChg chg="modSp mod">
        <pc:chgData name="Elaine Wong-West" userId="f112021e-3a4a-4a60-a1d5-b76582459884" providerId="ADAL" clId="{888936EB-2F26-4A65-B97C-3710FB508888}" dt="2024-09-17T00:10:59.917" v="17" actId="1076"/>
        <pc:sldMkLst>
          <pc:docMk/>
          <pc:sldMk cId="3971914037" sldId="2142534487"/>
        </pc:sldMkLst>
        <pc:picChg chg="mod">
          <ac:chgData name="Elaine Wong-West" userId="f112021e-3a4a-4a60-a1d5-b76582459884" providerId="ADAL" clId="{888936EB-2F26-4A65-B97C-3710FB508888}" dt="2024-09-17T00:10:59.917" v="17" actId="1076"/>
          <ac:picMkLst>
            <pc:docMk/>
            <pc:sldMk cId="3971914037" sldId="2142534487"/>
            <ac:picMk id="5" creationId="{8615AF8D-4D1F-1F35-600F-6BE7C718709F}"/>
          </ac:picMkLst>
        </pc:picChg>
      </pc:sldChg>
      <pc:sldChg chg="modSp mod">
        <pc:chgData name="Elaine Wong-West" userId="f112021e-3a4a-4a60-a1d5-b76582459884" providerId="ADAL" clId="{888936EB-2F26-4A65-B97C-3710FB508888}" dt="2024-09-17T00:10:34.642" v="12" actId="1076"/>
        <pc:sldMkLst>
          <pc:docMk/>
          <pc:sldMk cId="1962508264" sldId="2142534489"/>
        </pc:sldMkLst>
        <pc:spChg chg="mod">
          <ac:chgData name="Elaine Wong-West" userId="f112021e-3a4a-4a60-a1d5-b76582459884" providerId="ADAL" clId="{888936EB-2F26-4A65-B97C-3710FB508888}" dt="2024-09-17T00:10:34.642" v="12" actId="1076"/>
          <ac:spMkLst>
            <pc:docMk/>
            <pc:sldMk cId="1962508264" sldId="2142534489"/>
            <ac:spMk id="2" creationId="{327280E6-C8FE-E3F3-3737-702735256C88}"/>
          </ac:spMkLst>
        </pc:spChg>
        <pc:spChg chg="mod">
          <ac:chgData name="Elaine Wong-West" userId="f112021e-3a4a-4a60-a1d5-b76582459884" providerId="ADAL" clId="{888936EB-2F26-4A65-B97C-3710FB508888}" dt="2024-09-17T00:10:34.642" v="12" actId="1076"/>
          <ac:spMkLst>
            <pc:docMk/>
            <pc:sldMk cId="1962508264" sldId="2142534489"/>
            <ac:spMk id="4" creationId="{A69BDC49-3F83-F7DD-83A8-6A8B4CD8D622}"/>
          </ac:spMkLst>
        </pc:spChg>
        <pc:spChg chg="mod">
          <ac:chgData name="Elaine Wong-West" userId="f112021e-3a4a-4a60-a1d5-b76582459884" providerId="ADAL" clId="{888936EB-2F26-4A65-B97C-3710FB508888}" dt="2024-09-17T00:10:34.642" v="12" actId="1076"/>
          <ac:spMkLst>
            <pc:docMk/>
            <pc:sldMk cId="1962508264" sldId="2142534489"/>
            <ac:spMk id="5" creationId="{330A2137-D325-FC28-5BB8-FAAB475A5D07}"/>
          </ac:spMkLst>
        </pc:spChg>
        <pc:spChg chg="mod">
          <ac:chgData name="Elaine Wong-West" userId="f112021e-3a4a-4a60-a1d5-b76582459884" providerId="ADAL" clId="{888936EB-2F26-4A65-B97C-3710FB508888}" dt="2024-09-17T00:10:34.642" v="12" actId="1076"/>
          <ac:spMkLst>
            <pc:docMk/>
            <pc:sldMk cId="1962508264" sldId="2142534489"/>
            <ac:spMk id="6" creationId="{B45EC055-3789-FA86-AAB2-4356B74CB35F}"/>
          </ac:spMkLst>
        </pc:spChg>
        <pc:spChg chg="mod">
          <ac:chgData name="Elaine Wong-West" userId="f112021e-3a4a-4a60-a1d5-b76582459884" providerId="ADAL" clId="{888936EB-2F26-4A65-B97C-3710FB508888}" dt="2024-09-17T00:10:34.642" v="12" actId="1076"/>
          <ac:spMkLst>
            <pc:docMk/>
            <pc:sldMk cId="1962508264" sldId="2142534489"/>
            <ac:spMk id="7" creationId="{69A2C1F5-6779-964D-E1D8-D64F73D41E76}"/>
          </ac:spMkLst>
        </pc:spChg>
        <pc:spChg chg="mod">
          <ac:chgData name="Elaine Wong-West" userId="f112021e-3a4a-4a60-a1d5-b76582459884" providerId="ADAL" clId="{888936EB-2F26-4A65-B97C-3710FB508888}" dt="2024-09-17T00:10:34.642" v="12" actId="1076"/>
          <ac:spMkLst>
            <pc:docMk/>
            <pc:sldMk cId="1962508264" sldId="2142534489"/>
            <ac:spMk id="8" creationId="{6CFA5DAD-22DE-EF4F-FA06-DDB7FC496EE8}"/>
          </ac:spMkLst>
        </pc:spChg>
        <pc:spChg chg="mod">
          <ac:chgData name="Elaine Wong-West" userId="f112021e-3a4a-4a60-a1d5-b76582459884" providerId="ADAL" clId="{888936EB-2F26-4A65-B97C-3710FB508888}" dt="2024-09-17T00:10:34.642" v="12" actId="1076"/>
          <ac:spMkLst>
            <pc:docMk/>
            <pc:sldMk cId="1962508264" sldId="2142534489"/>
            <ac:spMk id="9" creationId="{E9D880A2-9A86-55DC-6707-66556BEEA5F6}"/>
          </ac:spMkLst>
        </pc:spChg>
        <pc:spChg chg="mod">
          <ac:chgData name="Elaine Wong-West" userId="f112021e-3a4a-4a60-a1d5-b76582459884" providerId="ADAL" clId="{888936EB-2F26-4A65-B97C-3710FB508888}" dt="2024-09-17T00:10:34.642" v="12" actId="1076"/>
          <ac:spMkLst>
            <pc:docMk/>
            <pc:sldMk cId="1962508264" sldId="2142534489"/>
            <ac:spMk id="10" creationId="{406BBEBE-CEB4-AC2C-B721-B07CEAE113AA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bpdzenith.com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bpdzenith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C49983-9483-A14B-9409-2E76F3471D06}" type="doc">
      <dgm:prSet loTypeId="urn:microsoft.com/office/officeart/2008/layout/LinedList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CBECA31-06EA-804A-96E8-66084C1ECFFB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200" b="1" i="0">
              <a:latin typeface="Source Sans Pro" panose="020B0503030403020204" pitchFamily="34" charset="77"/>
            </a:rPr>
            <a:t>BPD Zenith</a:t>
          </a:r>
        </a:p>
      </dgm:t>
    </dgm:pt>
    <dgm:pt modelId="{5C55ACC7-3462-4E42-B8B7-C209A7A638D5}" type="parTrans" cxnId="{CB6388D9-D3B7-2F4D-9841-506BC4079011}">
      <dgm:prSet/>
      <dgm:spPr/>
      <dgm:t>
        <a:bodyPr/>
        <a:lstStyle/>
        <a:p>
          <a:pPr>
            <a:lnSpc>
              <a:spcPct val="150000"/>
            </a:lnSpc>
          </a:pPr>
          <a:endParaRPr lang="en-US" sz="900" b="0" i="0">
            <a:latin typeface="Source Sans Pro" panose="020B0503030403020204" pitchFamily="34" charset="77"/>
          </a:endParaRPr>
        </a:p>
      </dgm:t>
    </dgm:pt>
    <dgm:pt modelId="{B1AB1AB5-CCB4-D845-A1DC-30FA8D304E22}" type="sibTrans" cxnId="{CB6388D9-D3B7-2F4D-9841-506BC4079011}">
      <dgm:prSet/>
      <dgm:spPr/>
      <dgm:t>
        <a:bodyPr/>
        <a:lstStyle/>
        <a:p>
          <a:pPr>
            <a:lnSpc>
              <a:spcPct val="150000"/>
            </a:lnSpc>
          </a:pPr>
          <a:endParaRPr lang="en-US" sz="900" b="0" i="0">
            <a:latin typeface="Source Sans Pro" panose="020B0503030403020204" pitchFamily="34" charset="77"/>
          </a:endParaRPr>
        </a:p>
      </dgm:t>
    </dgm:pt>
    <dgm:pt modelId="{CC0E6A5A-5553-D643-9DB2-5B4A8A530F0C}">
      <dgm:prSet phldrT="[Text]" custT="1"/>
      <dgm:spPr/>
      <dgm:t>
        <a:bodyPr/>
        <a:lstStyle/>
        <a:p>
          <a:pPr>
            <a:lnSpc>
              <a:spcPct val="150000"/>
            </a:lnSpc>
            <a:buFont typeface="+mj-lt"/>
            <a:buNone/>
          </a:pPr>
          <a:r>
            <a:rPr lang="en-US" sz="1200" b="0" i="0" err="1">
              <a:latin typeface="Source Sans Pro" panose="020B0503030403020204" pitchFamily="34" charset="77"/>
              <a:hlinkClick xmlns:r="http://schemas.openxmlformats.org/officeDocument/2006/relationships" r:id="rId1"/>
            </a:rPr>
            <a:t>www.bpdzenith.com</a:t>
          </a:r>
          <a:endParaRPr lang="en-US" sz="1200" b="0" i="0">
            <a:latin typeface="Source Sans Pro" panose="020B0503030403020204" pitchFamily="34" charset="77"/>
          </a:endParaRPr>
        </a:p>
      </dgm:t>
    </dgm:pt>
    <dgm:pt modelId="{BBD41CD9-7544-3741-93D1-D45FFE105C00}" type="parTrans" cxnId="{DFD59BCA-DE32-404C-9861-CBABD05D7FDB}">
      <dgm:prSet/>
      <dgm:spPr/>
      <dgm:t>
        <a:bodyPr/>
        <a:lstStyle/>
        <a:p>
          <a:pPr>
            <a:lnSpc>
              <a:spcPct val="150000"/>
            </a:lnSpc>
          </a:pPr>
          <a:endParaRPr lang="en-US" sz="900" b="0" i="0">
            <a:latin typeface="Source Sans Pro" panose="020B0503030403020204" pitchFamily="34" charset="77"/>
          </a:endParaRPr>
        </a:p>
      </dgm:t>
    </dgm:pt>
    <dgm:pt modelId="{491A66AA-0FB8-9848-92D6-E6B68121EBB9}" type="sibTrans" cxnId="{DFD59BCA-DE32-404C-9861-CBABD05D7FDB}">
      <dgm:prSet/>
      <dgm:spPr/>
      <dgm:t>
        <a:bodyPr/>
        <a:lstStyle/>
        <a:p>
          <a:pPr>
            <a:lnSpc>
              <a:spcPct val="150000"/>
            </a:lnSpc>
          </a:pPr>
          <a:endParaRPr lang="en-US" sz="900" b="0" i="0">
            <a:latin typeface="Source Sans Pro" panose="020B0503030403020204" pitchFamily="34" charset="77"/>
          </a:endParaRPr>
        </a:p>
      </dgm:t>
    </dgm:pt>
    <dgm:pt modelId="{329503B9-967D-FC4F-A858-DB0462A206D5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200" b="1" i="0">
              <a:latin typeface="Source Sans Pro" panose="020B0503030403020204" pitchFamily="34" charset="77"/>
            </a:rPr>
            <a:t>Link Title goes here</a:t>
          </a:r>
        </a:p>
      </dgm:t>
    </dgm:pt>
    <dgm:pt modelId="{A09EE079-0BDA-9040-AB63-589439CDCF12}" type="parTrans" cxnId="{C09AD427-6073-B44A-9D15-527C12741E8B}">
      <dgm:prSet/>
      <dgm:spPr/>
      <dgm:t>
        <a:bodyPr/>
        <a:lstStyle/>
        <a:p>
          <a:pPr>
            <a:lnSpc>
              <a:spcPct val="150000"/>
            </a:lnSpc>
          </a:pPr>
          <a:endParaRPr lang="en-US" sz="900" b="0" i="0">
            <a:latin typeface="Source Sans Pro" panose="020B0503030403020204" pitchFamily="34" charset="77"/>
          </a:endParaRPr>
        </a:p>
      </dgm:t>
    </dgm:pt>
    <dgm:pt modelId="{D4836915-F994-6F40-91E3-40B15C4BF552}" type="sibTrans" cxnId="{C09AD427-6073-B44A-9D15-527C12741E8B}">
      <dgm:prSet/>
      <dgm:spPr/>
      <dgm:t>
        <a:bodyPr/>
        <a:lstStyle/>
        <a:p>
          <a:pPr>
            <a:lnSpc>
              <a:spcPct val="150000"/>
            </a:lnSpc>
          </a:pPr>
          <a:endParaRPr lang="en-US" sz="900" b="0" i="0">
            <a:latin typeface="Source Sans Pro" panose="020B0503030403020204" pitchFamily="34" charset="77"/>
          </a:endParaRPr>
        </a:p>
      </dgm:t>
    </dgm:pt>
    <dgm:pt modelId="{2A20C458-9087-B542-8921-AFCA173DA6D4}">
      <dgm:prSet phldrT="[Text]" custT="1"/>
      <dgm:spPr/>
      <dgm:t>
        <a:bodyPr/>
        <a:lstStyle/>
        <a:p>
          <a:pPr>
            <a:lnSpc>
              <a:spcPct val="150000"/>
            </a:lnSpc>
            <a:buNone/>
          </a:pPr>
          <a:r>
            <a:rPr lang="en-US" sz="1200" b="0" i="0">
              <a:latin typeface="Source Sans Pro" panose="020B0503030403020204" pitchFamily="34" charset="77"/>
            </a:rPr>
            <a:t>URL goes here</a:t>
          </a:r>
        </a:p>
      </dgm:t>
    </dgm:pt>
    <dgm:pt modelId="{E17BB08F-9FE4-F34A-AF3D-0897B2B33F26}" type="parTrans" cxnId="{79603543-3A27-6F4E-995A-B51B6509B3AE}">
      <dgm:prSet/>
      <dgm:spPr/>
      <dgm:t>
        <a:bodyPr/>
        <a:lstStyle/>
        <a:p>
          <a:pPr>
            <a:lnSpc>
              <a:spcPct val="150000"/>
            </a:lnSpc>
          </a:pPr>
          <a:endParaRPr lang="en-US" sz="900" b="0" i="0">
            <a:latin typeface="Source Sans Pro" panose="020B0503030403020204" pitchFamily="34" charset="77"/>
          </a:endParaRPr>
        </a:p>
      </dgm:t>
    </dgm:pt>
    <dgm:pt modelId="{EA7D4A26-03DB-C440-B1AA-8910B46C6567}" type="sibTrans" cxnId="{79603543-3A27-6F4E-995A-B51B6509B3AE}">
      <dgm:prSet/>
      <dgm:spPr/>
      <dgm:t>
        <a:bodyPr/>
        <a:lstStyle/>
        <a:p>
          <a:pPr>
            <a:lnSpc>
              <a:spcPct val="150000"/>
            </a:lnSpc>
          </a:pPr>
          <a:endParaRPr lang="en-US" sz="900" b="0" i="0">
            <a:latin typeface="Source Sans Pro" panose="020B0503030403020204" pitchFamily="34" charset="77"/>
          </a:endParaRPr>
        </a:p>
      </dgm:t>
    </dgm:pt>
    <dgm:pt modelId="{04364DF7-3948-CB40-9157-7210E3D8E6BC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200" b="1" i="0">
              <a:latin typeface="Source Sans Pro" panose="020B0503030403020204" pitchFamily="34" charset="77"/>
            </a:rPr>
            <a:t>Add as many as you need</a:t>
          </a:r>
        </a:p>
      </dgm:t>
    </dgm:pt>
    <dgm:pt modelId="{8FB61605-1EF3-8644-B236-07EAD7E5A4B8}" type="parTrans" cxnId="{A595B140-5857-2045-AAF8-28F99B582217}">
      <dgm:prSet/>
      <dgm:spPr/>
      <dgm:t>
        <a:bodyPr/>
        <a:lstStyle/>
        <a:p>
          <a:pPr>
            <a:lnSpc>
              <a:spcPct val="150000"/>
            </a:lnSpc>
          </a:pPr>
          <a:endParaRPr lang="en-US" sz="900" b="0" i="0">
            <a:latin typeface="Source Sans Pro" panose="020B0503030403020204" pitchFamily="34" charset="77"/>
          </a:endParaRPr>
        </a:p>
      </dgm:t>
    </dgm:pt>
    <dgm:pt modelId="{B82E6E8B-2DCB-BC4E-8618-67BCD886F810}" type="sibTrans" cxnId="{A595B140-5857-2045-AAF8-28F99B582217}">
      <dgm:prSet/>
      <dgm:spPr/>
      <dgm:t>
        <a:bodyPr/>
        <a:lstStyle/>
        <a:p>
          <a:pPr>
            <a:lnSpc>
              <a:spcPct val="150000"/>
            </a:lnSpc>
          </a:pPr>
          <a:endParaRPr lang="en-US" sz="900" b="0" i="0">
            <a:latin typeface="Source Sans Pro" panose="020B0503030403020204" pitchFamily="34" charset="77"/>
          </a:endParaRPr>
        </a:p>
      </dgm:t>
    </dgm:pt>
    <dgm:pt modelId="{89CF70AE-E339-E240-99C1-00CAD619C496}">
      <dgm:prSet phldrT="[Text]" custT="1"/>
      <dgm:spPr/>
      <dgm:t>
        <a:bodyPr/>
        <a:lstStyle/>
        <a:p>
          <a:pPr>
            <a:lnSpc>
              <a:spcPct val="150000"/>
            </a:lnSpc>
            <a:buNone/>
          </a:pPr>
          <a:r>
            <a:rPr lang="en-US" sz="1200" b="0" i="0">
              <a:latin typeface="Source Sans Pro" panose="020B0503030403020204" pitchFamily="34" charset="77"/>
            </a:rPr>
            <a:t>URL goes here</a:t>
          </a:r>
        </a:p>
      </dgm:t>
    </dgm:pt>
    <dgm:pt modelId="{837A2F8D-CD82-D84C-AC25-9BF895A8D8EA}" type="parTrans" cxnId="{8E26F8F7-0E41-3640-8F9B-DD32F9276647}">
      <dgm:prSet/>
      <dgm:spPr/>
      <dgm:t>
        <a:bodyPr/>
        <a:lstStyle/>
        <a:p>
          <a:pPr>
            <a:lnSpc>
              <a:spcPct val="150000"/>
            </a:lnSpc>
          </a:pPr>
          <a:endParaRPr lang="en-US" sz="900" b="0" i="0">
            <a:latin typeface="Source Sans Pro" panose="020B0503030403020204" pitchFamily="34" charset="77"/>
          </a:endParaRPr>
        </a:p>
      </dgm:t>
    </dgm:pt>
    <dgm:pt modelId="{EF92DB46-9B42-6D48-B0F2-7FDC7EF41E96}" type="sibTrans" cxnId="{8E26F8F7-0E41-3640-8F9B-DD32F9276647}">
      <dgm:prSet/>
      <dgm:spPr/>
      <dgm:t>
        <a:bodyPr/>
        <a:lstStyle/>
        <a:p>
          <a:pPr>
            <a:lnSpc>
              <a:spcPct val="150000"/>
            </a:lnSpc>
          </a:pPr>
          <a:endParaRPr lang="en-US" sz="900" b="0" i="0">
            <a:latin typeface="Source Sans Pro" panose="020B0503030403020204" pitchFamily="34" charset="77"/>
          </a:endParaRPr>
        </a:p>
      </dgm:t>
    </dgm:pt>
    <dgm:pt modelId="{40CF3395-3AE7-6C43-A1F7-970292E70164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200" b="1" i="0">
              <a:latin typeface="Source Sans Pro" panose="020B0503030403020204" pitchFamily="34" charset="77"/>
            </a:rPr>
            <a:t>Link Title</a:t>
          </a:r>
        </a:p>
      </dgm:t>
    </dgm:pt>
    <dgm:pt modelId="{9C731E82-6380-4442-91EA-A2A3188E269C}" type="parTrans" cxnId="{48FFB5AB-EC21-7E48-9698-10D3DF5D2219}">
      <dgm:prSet/>
      <dgm:spPr/>
      <dgm:t>
        <a:bodyPr/>
        <a:lstStyle/>
        <a:p>
          <a:pPr>
            <a:lnSpc>
              <a:spcPct val="150000"/>
            </a:lnSpc>
          </a:pPr>
          <a:endParaRPr lang="en-US" sz="900" b="0" i="0">
            <a:latin typeface="Source Sans Pro" panose="020B0503030403020204" pitchFamily="34" charset="77"/>
          </a:endParaRPr>
        </a:p>
      </dgm:t>
    </dgm:pt>
    <dgm:pt modelId="{7A4876A7-B479-6C44-A29C-72810552C7B9}" type="sibTrans" cxnId="{48FFB5AB-EC21-7E48-9698-10D3DF5D2219}">
      <dgm:prSet/>
      <dgm:spPr/>
      <dgm:t>
        <a:bodyPr/>
        <a:lstStyle/>
        <a:p>
          <a:pPr>
            <a:lnSpc>
              <a:spcPct val="150000"/>
            </a:lnSpc>
          </a:pPr>
          <a:endParaRPr lang="en-US" sz="900" b="0" i="0">
            <a:latin typeface="Source Sans Pro" panose="020B0503030403020204" pitchFamily="34" charset="77"/>
          </a:endParaRPr>
        </a:p>
      </dgm:t>
    </dgm:pt>
    <dgm:pt modelId="{C0934AAD-F966-1941-9D34-E12D4320CE61}">
      <dgm:prSet phldrT="[Text]" custT="1"/>
      <dgm:spPr/>
      <dgm:t>
        <a:bodyPr/>
        <a:lstStyle/>
        <a:p>
          <a:pPr>
            <a:lnSpc>
              <a:spcPct val="150000"/>
            </a:lnSpc>
            <a:buNone/>
          </a:pPr>
          <a:r>
            <a:rPr lang="en-US" sz="1200" b="0" i="0">
              <a:latin typeface="Source Sans Pro" panose="020B0503030403020204" pitchFamily="34" charset="77"/>
            </a:rPr>
            <a:t>URL goes here</a:t>
          </a:r>
        </a:p>
      </dgm:t>
    </dgm:pt>
    <dgm:pt modelId="{F98F3539-ABCC-8846-8488-EB4B623517CC}" type="parTrans" cxnId="{830CFE20-52B4-6047-ADF9-ABB1B7512B22}">
      <dgm:prSet/>
      <dgm:spPr/>
      <dgm:t>
        <a:bodyPr/>
        <a:lstStyle/>
        <a:p>
          <a:pPr>
            <a:lnSpc>
              <a:spcPct val="150000"/>
            </a:lnSpc>
          </a:pPr>
          <a:endParaRPr lang="en-US" sz="900" b="0" i="0">
            <a:latin typeface="Source Sans Pro" panose="020B0503030403020204" pitchFamily="34" charset="77"/>
          </a:endParaRPr>
        </a:p>
      </dgm:t>
    </dgm:pt>
    <dgm:pt modelId="{1193BF30-328C-524C-A245-361EFA5A1577}" type="sibTrans" cxnId="{830CFE20-52B4-6047-ADF9-ABB1B7512B22}">
      <dgm:prSet/>
      <dgm:spPr/>
      <dgm:t>
        <a:bodyPr/>
        <a:lstStyle/>
        <a:p>
          <a:pPr>
            <a:lnSpc>
              <a:spcPct val="150000"/>
            </a:lnSpc>
          </a:pPr>
          <a:endParaRPr lang="en-US" sz="900" b="0" i="0">
            <a:latin typeface="Source Sans Pro" panose="020B0503030403020204" pitchFamily="34" charset="77"/>
          </a:endParaRPr>
        </a:p>
      </dgm:t>
    </dgm:pt>
    <dgm:pt modelId="{8B97CBBE-9A76-D14D-A2A5-FDF6C367F189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200" b="1" i="0">
              <a:latin typeface="Source Sans Pro" panose="020B0503030403020204" pitchFamily="34" charset="77"/>
            </a:rPr>
            <a:t>Link Title</a:t>
          </a:r>
        </a:p>
      </dgm:t>
    </dgm:pt>
    <dgm:pt modelId="{411F08F4-2F51-2A4C-9318-8E93DF19A8A4}" type="parTrans" cxnId="{9E045B80-50A7-4641-909A-99ACABC6CEA4}">
      <dgm:prSet/>
      <dgm:spPr/>
      <dgm:t>
        <a:bodyPr/>
        <a:lstStyle/>
        <a:p>
          <a:pPr>
            <a:lnSpc>
              <a:spcPct val="150000"/>
            </a:lnSpc>
          </a:pPr>
          <a:endParaRPr lang="en-US" sz="900" b="0" i="0">
            <a:latin typeface="Source Sans Pro" panose="020B0503030403020204" pitchFamily="34" charset="77"/>
          </a:endParaRPr>
        </a:p>
      </dgm:t>
    </dgm:pt>
    <dgm:pt modelId="{FDF65FDB-83EC-8849-8A75-794D1094DA49}" type="sibTrans" cxnId="{9E045B80-50A7-4641-909A-99ACABC6CEA4}">
      <dgm:prSet/>
      <dgm:spPr/>
      <dgm:t>
        <a:bodyPr/>
        <a:lstStyle/>
        <a:p>
          <a:pPr>
            <a:lnSpc>
              <a:spcPct val="150000"/>
            </a:lnSpc>
          </a:pPr>
          <a:endParaRPr lang="en-US" sz="900" b="0" i="0">
            <a:latin typeface="Source Sans Pro" panose="020B0503030403020204" pitchFamily="34" charset="77"/>
          </a:endParaRPr>
        </a:p>
      </dgm:t>
    </dgm:pt>
    <dgm:pt modelId="{CBF670F6-35E7-6547-B792-C07916B2331D}">
      <dgm:prSet phldrT="[Text]" custT="1"/>
      <dgm:spPr/>
      <dgm:t>
        <a:bodyPr/>
        <a:lstStyle/>
        <a:p>
          <a:pPr>
            <a:lnSpc>
              <a:spcPct val="150000"/>
            </a:lnSpc>
            <a:buNone/>
          </a:pPr>
          <a:r>
            <a:rPr lang="en-US" sz="1200" b="0" i="0">
              <a:latin typeface="Source Sans Pro" panose="020B0503030403020204" pitchFamily="34" charset="77"/>
            </a:rPr>
            <a:t>URL goes here</a:t>
          </a:r>
        </a:p>
      </dgm:t>
    </dgm:pt>
    <dgm:pt modelId="{AF19311C-AD0E-9244-A0EE-DFC1DA0F6ABD}" type="parTrans" cxnId="{62B4F694-AED2-EF45-97A1-284AD863A1E2}">
      <dgm:prSet/>
      <dgm:spPr/>
      <dgm:t>
        <a:bodyPr/>
        <a:lstStyle/>
        <a:p>
          <a:pPr>
            <a:lnSpc>
              <a:spcPct val="150000"/>
            </a:lnSpc>
          </a:pPr>
          <a:endParaRPr lang="en-US" sz="900" b="0" i="0">
            <a:latin typeface="Source Sans Pro" panose="020B0503030403020204" pitchFamily="34" charset="77"/>
          </a:endParaRPr>
        </a:p>
      </dgm:t>
    </dgm:pt>
    <dgm:pt modelId="{7EBB59F0-E167-D547-B0F4-89AC8476C0CA}" type="sibTrans" cxnId="{62B4F694-AED2-EF45-97A1-284AD863A1E2}">
      <dgm:prSet/>
      <dgm:spPr/>
      <dgm:t>
        <a:bodyPr/>
        <a:lstStyle/>
        <a:p>
          <a:pPr>
            <a:lnSpc>
              <a:spcPct val="150000"/>
            </a:lnSpc>
          </a:pPr>
          <a:endParaRPr lang="en-US" sz="900" b="0" i="0">
            <a:latin typeface="Source Sans Pro" panose="020B0503030403020204" pitchFamily="34" charset="77"/>
          </a:endParaRPr>
        </a:p>
      </dgm:t>
    </dgm:pt>
    <dgm:pt modelId="{D1BAFCCE-8278-FE4C-8A11-EFE2AB1F24D0}" type="pres">
      <dgm:prSet presAssocID="{B6C49983-9483-A14B-9409-2E76F3471D06}" presName="vert0" presStyleCnt="0">
        <dgm:presLayoutVars>
          <dgm:dir/>
          <dgm:animOne val="branch"/>
          <dgm:animLvl val="lvl"/>
        </dgm:presLayoutVars>
      </dgm:prSet>
      <dgm:spPr/>
    </dgm:pt>
    <dgm:pt modelId="{131F57F4-F1E1-3244-8816-A10FED9EA644}" type="pres">
      <dgm:prSet presAssocID="{FCBECA31-06EA-804A-96E8-66084C1ECFFB}" presName="thickLine" presStyleLbl="alignNode1" presStyleIdx="0" presStyleCnt="5"/>
      <dgm:spPr/>
    </dgm:pt>
    <dgm:pt modelId="{C0B3AD84-F2A0-CC4D-94DD-E87BE277E029}" type="pres">
      <dgm:prSet presAssocID="{FCBECA31-06EA-804A-96E8-66084C1ECFFB}" presName="horz1" presStyleCnt="0"/>
      <dgm:spPr/>
    </dgm:pt>
    <dgm:pt modelId="{91F741B5-765F-4A43-9746-8E80C7AB828B}" type="pres">
      <dgm:prSet presAssocID="{FCBECA31-06EA-804A-96E8-66084C1ECFFB}" presName="tx1" presStyleLbl="revTx" presStyleIdx="0" presStyleCnt="10"/>
      <dgm:spPr/>
    </dgm:pt>
    <dgm:pt modelId="{FC742124-3DBD-834F-A1DA-091D9F57F3C2}" type="pres">
      <dgm:prSet presAssocID="{FCBECA31-06EA-804A-96E8-66084C1ECFFB}" presName="vert1" presStyleCnt="0"/>
      <dgm:spPr/>
    </dgm:pt>
    <dgm:pt modelId="{B092A0B8-5591-104F-A7EA-D846803D548B}" type="pres">
      <dgm:prSet presAssocID="{CC0E6A5A-5553-D643-9DB2-5B4A8A530F0C}" presName="vertSpace2a" presStyleCnt="0"/>
      <dgm:spPr/>
    </dgm:pt>
    <dgm:pt modelId="{8478565B-D933-5646-95FE-B256D8C58240}" type="pres">
      <dgm:prSet presAssocID="{CC0E6A5A-5553-D643-9DB2-5B4A8A530F0C}" presName="horz2" presStyleCnt="0"/>
      <dgm:spPr/>
    </dgm:pt>
    <dgm:pt modelId="{856BF9CB-F933-984A-9181-038EC7D5891D}" type="pres">
      <dgm:prSet presAssocID="{CC0E6A5A-5553-D643-9DB2-5B4A8A530F0C}" presName="horzSpace2" presStyleCnt="0"/>
      <dgm:spPr/>
    </dgm:pt>
    <dgm:pt modelId="{BFA31662-3536-6C4D-96C2-3A5C34B7BCAD}" type="pres">
      <dgm:prSet presAssocID="{CC0E6A5A-5553-D643-9DB2-5B4A8A530F0C}" presName="tx2" presStyleLbl="revTx" presStyleIdx="1" presStyleCnt="10"/>
      <dgm:spPr/>
    </dgm:pt>
    <dgm:pt modelId="{5465A732-EFAC-0142-BF45-A62A663029E4}" type="pres">
      <dgm:prSet presAssocID="{CC0E6A5A-5553-D643-9DB2-5B4A8A530F0C}" presName="vert2" presStyleCnt="0"/>
      <dgm:spPr/>
    </dgm:pt>
    <dgm:pt modelId="{52F35F87-09D1-B642-96C7-FAAD09B8D6E5}" type="pres">
      <dgm:prSet presAssocID="{CC0E6A5A-5553-D643-9DB2-5B4A8A530F0C}" presName="thinLine2b" presStyleLbl="callout" presStyleIdx="0" presStyleCnt="5"/>
      <dgm:spPr/>
    </dgm:pt>
    <dgm:pt modelId="{1A570B76-B21B-B049-9216-0877E4B038AB}" type="pres">
      <dgm:prSet presAssocID="{CC0E6A5A-5553-D643-9DB2-5B4A8A530F0C}" presName="vertSpace2b" presStyleCnt="0"/>
      <dgm:spPr/>
    </dgm:pt>
    <dgm:pt modelId="{630B6F7F-6863-964F-BA4A-F89263F60DE5}" type="pres">
      <dgm:prSet presAssocID="{329503B9-967D-FC4F-A858-DB0462A206D5}" presName="thickLine" presStyleLbl="alignNode1" presStyleIdx="1" presStyleCnt="5"/>
      <dgm:spPr>
        <a:ln>
          <a:solidFill>
            <a:schemeClr val="accent2">
              <a:hueOff val="0"/>
              <a:satOff val="0"/>
              <a:lumOff val="0"/>
              <a:alpha val="0"/>
            </a:schemeClr>
          </a:solidFill>
        </a:ln>
      </dgm:spPr>
    </dgm:pt>
    <dgm:pt modelId="{76C4D3D3-8275-DB41-8085-757F445DA287}" type="pres">
      <dgm:prSet presAssocID="{329503B9-967D-FC4F-A858-DB0462A206D5}" presName="horz1" presStyleCnt="0"/>
      <dgm:spPr/>
    </dgm:pt>
    <dgm:pt modelId="{DF4B7817-2CBF-DE4E-9AFE-2B35A652407E}" type="pres">
      <dgm:prSet presAssocID="{329503B9-967D-FC4F-A858-DB0462A206D5}" presName="tx1" presStyleLbl="revTx" presStyleIdx="2" presStyleCnt="10"/>
      <dgm:spPr/>
    </dgm:pt>
    <dgm:pt modelId="{4A73BA21-0D94-0045-B766-8A117A9E993C}" type="pres">
      <dgm:prSet presAssocID="{329503B9-967D-FC4F-A858-DB0462A206D5}" presName="vert1" presStyleCnt="0"/>
      <dgm:spPr/>
    </dgm:pt>
    <dgm:pt modelId="{2CE4BE86-C63C-4345-82F0-C044B6161A81}" type="pres">
      <dgm:prSet presAssocID="{2A20C458-9087-B542-8921-AFCA173DA6D4}" presName="vertSpace2a" presStyleCnt="0"/>
      <dgm:spPr/>
    </dgm:pt>
    <dgm:pt modelId="{841708C7-BBFB-BC49-85F9-53386221AD75}" type="pres">
      <dgm:prSet presAssocID="{2A20C458-9087-B542-8921-AFCA173DA6D4}" presName="horz2" presStyleCnt="0"/>
      <dgm:spPr/>
    </dgm:pt>
    <dgm:pt modelId="{1139F051-1E0F-4D42-9D82-2D5F56905922}" type="pres">
      <dgm:prSet presAssocID="{2A20C458-9087-B542-8921-AFCA173DA6D4}" presName="horzSpace2" presStyleCnt="0"/>
      <dgm:spPr/>
    </dgm:pt>
    <dgm:pt modelId="{BD37573C-D830-AC4D-B6E0-48C285EA6C76}" type="pres">
      <dgm:prSet presAssocID="{2A20C458-9087-B542-8921-AFCA173DA6D4}" presName="tx2" presStyleLbl="revTx" presStyleIdx="3" presStyleCnt="10"/>
      <dgm:spPr/>
    </dgm:pt>
    <dgm:pt modelId="{C742BD42-0E05-FB4C-BCE0-F1D7A4DEBD48}" type="pres">
      <dgm:prSet presAssocID="{2A20C458-9087-B542-8921-AFCA173DA6D4}" presName="vert2" presStyleCnt="0"/>
      <dgm:spPr/>
    </dgm:pt>
    <dgm:pt modelId="{5E4F8D36-491B-0741-8EB4-CCD8CA033693}" type="pres">
      <dgm:prSet presAssocID="{2A20C458-9087-B542-8921-AFCA173DA6D4}" presName="thinLine2b" presStyleLbl="callout" presStyleIdx="1" presStyleCnt="5"/>
      <dgm:spPr/>
    </dgm:pt>
    <dgm:pt modelId="{6715A0B5-F9A3-DB45-A9A8-7B1DC8E9BCEF}" type="pres">
      <dgm:prSet presAssocID="{2A20C458-9087-B542-8921-AFCA173DA6D4}" presName="vertSpace2b" presStyleCnt="0"/>
      <dgm:spPr/>
    </dgm:pt>
    <dgm:pt modelId="{47A9AACE-1FF3-E848-AF5C-61C1488075E4}" type="pres">
      <dgm:prSet presAssocID="{04364DF7-3948-CB40-9157-7210E3D8E6BC}" presName="thickLine" presStyleLbl="alignNode1" presStyleIdx="2" presStyleCnt="5"/>
      <dgm:spPr>
        <a:ln>
          <a:solidFill>
            <a:schemeClr val="accent2">
              <a:hueOff val="0"/>
              <a:satOff val="0"/>
              <a:lumOff val="0"/>
              <a:alpha val="0"/>
            </a:schemeClr>
          </a:solidFill>
        </a:ln>
      </dgm:spPr>
    </dgm:pt>
    <dgm:pt modelId="{292A6FF1-C3BD-2B4E-A94A-3B2467997B24}" type="pres">
      <dgm:prSet presAssocID="{04364DF7-3948-CB40-9157-7210E3D8E6BC}" presName="horz1" presStyleCnt="0"/>
      <dgm:spPr/>
    </dgm:pt>
    <dgm:pt modelId="{500821D0-3D59-6D4B-9357-E10D707010C2}" type="pres">
      <dgm:prSet presAssocID="{04364DF7-3948-CB40-9157-7210E3D8E6BC}" presName="tx1" presStyleLbl="revTx" presStyleIdx="4" presStyleCnt="10"/>
      <dgm:spPr/>
    </dgm:pt>
    <dgm:pt modelId="{79075E19-E673-4749-83BD-9E0E33473661}" type="pres">
      <dgm:prSet presAssocID="{04364DF7-3948-CB40-9157-7210E3D8E6BC}" presName="vert1" presStyleCnt="0"/>
      <dgm:spPr/>
    </dgm:pt>
    <dgm:pt modelId="{D21ABF46-F907-A14A-8F23-56339E086CD4}" type="pres">
      <dgm:prSet presAssocID="{89CF70AE-E339-E240-99C1-00CAD619C496}" presName="vertSpace2a" presStyleCnt="0"/>
      <dgm:spPr/>
    </dgm:pt>
    <dgm:pt modelId="{97911293-659D-8149-916C-BDF8BF4FE1EF}" type="pres">
      <dgm:prSet presAssocID="{89CF70AE-E339-E240-99C1-00CAD619C496}" presName="horz2" presStyleCnt="0"/>
      <dgm:spPr/>
    </dgm:pt>
    <dgm:pt modelId="{D725321E-6211-084F-AC70-05207292276B}" type="pres">
      <dgm:prSet presAssocID="{89CF70AE-E339-E240-99C1-00CAD619C496}" presName="horzSpace2" presStyleCnt="0"/>
      <dgm:spPr/>
    </dgm:pt>
    <dgm:pt modelId="{B7AD475A-409A-AB4B-977F-B00FA68D22D4}" type="pres">
      <dgm:prSet presAssocID="{89CF70AE-E339-E240-99C1-00CAD619C496}" presName="tx2" presStyleLbl="revTx" presStyleIdx="5" presStyleCnt="10"/>
      <dgm:spPr/>
    </dgm:pt>
    <dgm:pt modelId="{24ABBCBB-E930-514F-8AE5-06525E6D311E}" type="pres">
      <dgm:prSet presAssocID="{89CF70AE-E339-E240-99C1-00CAD619C496}" presName="vert2" presStyleCnt="0"/>
      <dgm:spPr/>
    </dgm:pt>
    <dgm:pt modelId="{9F76B7D8-4D47-044F-A9C4-5C935B60D2AD}" type="pres">
      <dgm:prSet presAssocID="{89CF70AE-E339-E240-99C1-00CAD619C496}" presName="thinLine2b" presStyleLbl="callout" presStyleIdx="2" presStyleCnt="5"/>
      <dgm:spPr/>
    </dgm:pt>
    <dgm:pt modelId="{6DFD51B4-2F4C-514A-959F-AA776D470D47}" type="pres">
      <dgm:prSet presAssocID="{89CF70AE-E339-E240-99C1-00CAD619C496}" presName="vertSpace2b" presStyleCnt="0"/>
      <dgm:spPr/>
    </dgm:pt>
    <dgm:pt modelId="{5E5B8DC6-547B-3F4A-AF19-F40157117247}" type="pres">
      <dgm:prSet presAssocID="{40CF3395-3AE7-6C43-A1F7-970292E70164}" presName="thickLine" presStyleLbl="alignNode1" presStyleIdx="3" presStyleCnt="5"/>
      <dgm:spPr>
        <a:ln>
          <a:solidFill>
            <a:schemeClr val="accent2">
              <a:hueOff val="0"/>
              <a:satOff val="0"/>
              <a:lumOff val="0"/>
              <a:alpha val="0"/>
            </a:schemeClr>
          </a:solidFill>
        </a:ln>
      </dgm:spPr>
    </dgm:pt>
    <dgm:pt modelId="{4F38C4C6-E04D-1946-9404-9F0AD4EC8400}" type="pres">
      <dgm:prSet presAssocID="{40CF3395-3AE7-6C43-A1F7-970292E70164}" presName="horz1" presStyleCnt="0"/>
      <dgm:spPr/>
    </dgm:pt>
    <dgm:pt modelId="{2E47E9D2-FC20-B449-8AFF-412C79853917}" type="pres">
      <dgm:prSet presAssocID="{40CF3395-3AE7-6C43-A1F7-970292E70164}" presName="tx1" presStyleLbl="revTx" presStyleIdx="6" presStyleCnt="10"/>
      <dgm:spPr/>
    </dgm:pt>
    <dgm:pt modelId="{EAE135CB-025D-5246-8171-27D59B7DEB0E}" type="pres">
      <dgm:prSet presAssocID="{40CF3395-3AE7-6C43-A1F7-970292E70164}" presName="vert1" presStyleCnt="0"/>
      <dgm:spPr/>
    </dgm:pt>
    <dgm:pt modelId="{3DEAB460-164F-2A42-B835-B0D8D50B10A1}" type="pres">
      <dgm:prSet presAssocID="{C0934AAD-F966-1941-9D34-E12D4320CE61}" presName="vertSpace2a" presStyleCnt="0"/>
      <dgm:spPr/>
    </dgm:pt>
    <dgm:pt modelId="{73B7B4D4-4B41-9042-BC07-BE7F0453F968}" type="pres">
      <dgm:prSet presAssocID="{C0934AAD-F966-1941-9D34-E12D4320CE61}" presName="horz2" presStyleCnt="0"/>
      <dgm:spPr/>
    </dgm:pt>
    <dgm:pt modelId="{52FFF773-0E47-1A43-B8E1-50DF4E4CB659}" type="pres">
      <dgm:prSet presAssocID="{C0934AAD-F966-1941-9D34-E12D4320CE61}" presName="horzSpace2" presStyleCnt="0"/>
      <dgm:spPr/>
    </dgm:pt>
    <dgm:pt modelId="{44B92CD2-F8DB-794C-BB71-352780EDDA67}" type="pres">
      <dgm:prSet presAssocID="{C0934AAD-F966-1941-9D34-E12D4320CE61}" presName="tx2" presStyleLbl="revTx" presStyleIdx="7" presStyleCnt="10"/>
      <dgm:spPr/>
    </dgm:pt>
    <dgm:pt modelId="{63DCDCFA-5944-F44A-93BF-C4B3DFC57FA9}" type="pres">
      <dgm:prSet presAssocID="{C0934AAD-F966-1941-9D34-E12D4320CE61}" presName="vert2" presStyleCnt="0"/>
      <dgm:spPr/>
    </dgm:pt>
    <dgm:pt modelId="{2AE2B3B9-D83B-A044-8552-73A07C29D3CE}" type="pres">
      <dgm:prSet presAssocID="{C0934AAD-F966-1941-9D34-E12D4320CE61}" presName="thinLine2b" presStyleLbl="callout" presStyleIdx="3" presStyleCnt="5"/>
      <dgm:spPr/>
    </dgm:pt>
    <dgm:pt modelId="{D6D7DCAF-D2D7-E24B-ACE6-856119F35A75}" type="pres">
      <dgm:prSet presAssocID="{C0934AAD-F966-1941-9D34-E12D4320CE61}" presName="vertSpace2b" presStyleCnt="0"/>
      <dgm:spPr/>
    </dgm:pt>
    <dgm:pt modelId="{EABB7D08-4A74-4B4D-AF08-B61ACEEC4825}" type="pres">
      <dgm:prSet presAssocID="{8B97CBBE-9A76-D14D-A2A5-FDF6C367F189}" presName="thickLine" presStyleLbl="alignNode1" presStyleIdx="4" presStyleCnt="5"/>
      <dgm:spPr>
        <a:ln>
          <a:solidFill>
            <a:schemeClr val="accent2">
              <a:hueOff val="0"/>
              <a:satOff val="0"/>
              <a:lumOff val="0"/>
              <a:alpha val="0"/>
            </a:schemeClr>
          </a:solidFill>
        </a:ln>
      </dgm:spPr>
    </dgm:pt>
    <dgm:pt modelId="{6A3FEF18-9CAB-934D-AD3A-364A8593DE78}" type="pres">
      <dgm:prSet presAssocID="{8B97CBBE-9A76-D14D-A2A5-FDF6C367F189}" presName="horz1" presStyleCnt="0"/>
      <dgm:spPr/>
    </dgm:pt>
    <dgm:pt modelId="{9AE6B9AF-EA9B-294A-B130-893FFB2CAFE6}" type="pres">
      <dgm:prSet presAssocID="{8B97CBBE-9A76-D14D-A2A5-FDF6C367F189}" presName="tx1" presStyleLbl="revTx" presStyleIdx="8" presStyleCnt="10"/>
      <dgm:spPr/>
    </dgm:pt>
    <dgm:pt modelId="{DE9E3853-BDE3-9F48-A304-074CCCA1A912}" type="pres">
      <dgm:prSet presAssocID="{8B97CBBE-9A76-D14D-A2A5-FDF6C367F189}" presName="vert1" presStyleCnt="0"/>
      <dgm:spPr/>
    </dgm:pt>
    <dgm:pt modelId="{965FC19C-09E3-ED4E-B282-E2C300376A24}" type="pres">
      <dgm:prSet presAssocID="{CBF670F6-35E7-6547-B792-C07916B2331D}" presName="vertSpace2a" presStyleCnt="0"/>
      <dgm:spPr/>
    </dgm:pt>
    <dgm:pt modelId="{14FA4E7E-C25A-5246-956B-BEBF05916A28}" type="pres">
      <dgm:prSet presAssocID="{CBF670F6-35E7-6547-B792-C07916B2331D}" presName="horz2" presStyleCnt="0"/>
      <dgm:spPr/>
    </dgm:pt>
    <dgm:pt modelId="{D27CE3C6-7E1D-2A43-9DD0-5D9F39534851}" type="pres">
      <dgm:prSet presAssocID="{CBF670F6-35E7-6547-B792-C07916B2331D}" presName="horzSpace2" presStyleCnt="0"/>
      <dgm:spPr/>
    </dgm:pt>
    <dgm:pt modelId="{2FB51083-793B-F545-9BBF-4790F42A83F7}" type="pres">
      <dgm:prSet presAssocID="{CBF670F6-35E7-6547-B792-C07916B2331D}" presName="tx2" presStyleLbl="revTx" presStyleIdx="9" presStyleCnt="10"/>
      <dgm:spPr/>
    </dgm:pt>
    <dgm:pt modelId="{E6E6F5D4-260A-7B42-8AA8-C5744A46A359}" type="pres">
      <dgm:prSet presAssocID="{CBF670F6-35E7-6547-B792-C07916B2331D}" presName="vert2" presStyleCnt="0"/>
      <dgm:spPr/>
    </dgm:pt>
    <dgm:pt modelId="{E5B4B4CF-2C25-5F4B-90DB-BC3D1E1F8D43}" type="pres">
      <dgm:prSet presAssocID="{CBF670F6-35E7-6547-B792-C07916B2331D}" presName="thinLine2b" presStyleLbl="callout" presStyleIdx="4" presStyleCnt="5"/>
      <dgm:spPr/>
    </dgm:pt>
    <dgm:pt modelId="{0397D879-C163-0A49-A04B-9CE341444B27}" type="pres">
      <dgm:prSet presAssocID="{CBF670F6-35E7-6547-B792-C07916B2331D}" presName="vertSpace2b" presStyleCnt="0"/>
      <dgm:spPr/>
    </dgm:pt>
  </dgm:ptLst>
  <dgm:cxnLst>
    <dgm:cxn modelId="{B5AC2E17-1C2A-B947-8F21-92629658D266}" type="presOf" srcId="{40CF3395-3AE7-6C43-A1F7-970292E70164}" destId="{2E47E9D2-FC20-B449-8AFF-412C79853917}" srcOrd="0" destOrd="0" presId="urn:microsoft.com/office/officeart/2008/layout/LinedList"/>
    <dgm:cxn modelId="{D077D51B-3797-9B4D-98A5-070461B27281}" type="presOf" srcId="{B6C49983-9483-A14B-9409-2E76F3471D06}" destId="{D1BAFCCE-8278-FE4C-8A11-EFE2AB1F24D0}" srcOrd="0" destOrd="0" presId="urn:microsoft.com/office/officeart/2008/layout/LinedList"/>
    <dgm:cxn modelId="{830CFE20-52B4-6047-ADF9-ABB1B7512B22}" srcId="{40CF3395-3AE7-6C43-A1F7-970292E70164}" destId="{C0934AAD-F966-1941-9D34-E12D4320CE61}" srcOrd="0" destOrd="0" parTransId="{F98F3539-ABCC-8846-8488-EB4B623517CC}" sibTransId="{1193BF30-328C-524C-A245-361EFA5A1577}"/>
    <dgm:cxn modelId="{C09AD427-6073-B44A-9D15-527C12741E8B}" srcId="{B6C49983-9483-A14B-9409-2E76F3471D06}" destId="{329503B9-967D-FC4F-A858-DB0462A206D5}" srcOrd="1" destOrd="0" parTransId="{A09EE079-0BDA-9040-AB63-589439CDCF12}" sibTransId="{D4836915-F994-6F40-91E3-40B15C4BF552}"/>
    <dgm:cxn modelId="{A595B140-5857-2045-AAF8-28F99B582217}" srcId="{B6C49983-9483-A14B-9409-2E76F3471D06}" destId="{04364DF7-3948-CB40-9157-7210E3D8E6BC}" srcOrd="2" destOrd="0" parTransId="{8FB61605-1EF3-8644-B236-07EAD7E5A4B8}" sibTransId="{B82E6E8B-2DCB-BC4E-8618-67BCD886F810}"/>
    <dgm:cxn modelId="{79603543-3A27-6F4E-995A-B51B6509B3AE}" srcId="{329503B9-967D-FC4F-A858-DB0462A206D5}" destId="{2A20C458-9087-B542-8921-AFCA173DA6D4}" srcOrd="0" destOrd="0" parTransId="{E17BB08F-9FE4-F34A-AF3D-0897B2B33F26}" sibTransId="{EA7D4A26-03DB-C440-B1AA-8910B46C6567}"/>
    <dgm:cxn modelId="{0D808266-EF77-CB4E-90BD-496F74344D72}" type="presOf" srcId="{FCBECA31-06EA-804A-96E8-66084C1ECFFB}" destId="{91F741B5-765F-4A43-9746-8E80C7AB828B}" srcOrd="0" destOrd="0" presId="urn:microsoft.com/office/officeart/2008/layout/LinedList"/>
    <dgm:cxn modelId="{DF48CA67-436E-7F45-BD87-32F3E05D7CC0}" type="presOf" srcId="{2A20C458-9087-B542-8921-AFCA173DA6D4}" destId="{BD37573C-D830-AC4D-B6E0-48C285EA6C76}" srcOrd="0" destOrd="0" presId="urn:microsoft.com/office/officeart/2008/layout/LinedList"/>
    <dgm:cxn modelId="{CD76FC67-CCD8-1042-B001-C781B78CD2F0}" type="presOf" srcId="{89CF70AE-E339-E240-99C1-00CAD619C496}" destId="{B7AD475A-409A-AB4B-977F-B00FA68D22D4}" srcOrd="0" destOrd="0" presId="urn:microsoft.com/office/officeart/2008/layout/LinedList"/>
    <dgm:cxn modelId="{622C9B4B-6FE3-0648-99AC-5D52D322552F}" type="presOf" srcId="{04364DF7-3948-CB40-9157-7210E3D8E6BC}" destId="{500821D0-3D59-6D4B-9357-E10D707010C2}" srcOrd="0" destOrd="0" presId="urn:microsoft.com/office/officeart/2008/layout/LinedList"/>
    <dgm:cxn modelId="{13943C53-CECA-6F42-9C23-006F6ECF7E5E}" type="presOf" srcId="{329503B9-967D-FC4F-A858-DB0462A206D5}" destId="{DF4B7817-2CBF-DE4E-9AFE-2B35A652407E}" srcOrd="0" destOrd="0" presId="urn:microsoft.com/office/officeart/2008/layout/LinedList"/>
    <dgm:cxn modelId="{9E045B80-50A7-4641-909A-99ACABC6CEA4}" srcId="{B6C49983-9483-A14B-9409-2E76F3471D06}" destId="{8B97CBBE-9A76-D14D-A2A5-FDF6C367F189}" srcOrd="4" destOrd="0" parTransId="{411F08F4-2F51-2A4C-9318-8E93DF19A8A4}" sibTransId="{FDF65FDB-83EC-8849-8A75-794D1094DA49}"/>
    <dgm:cxn modelId="{62B4F694-AED2-EF45-97A1-284AD863A1E2}" srcId="{8B97CBBE-9A76-D14D-A2A5-FDF6C367F189}" destId="{CBF670F6-35E7-6547-B792-C07916B2331D}" srcOrd="0" destOrd="0" parTransId="{AF19311C-AD0E-9244-A0EE-DFC1DA0F6ABD}" sibTransId="{7EBB59F0-E167-D547-B0F4-89AC8476C0CA}"/>
    <dgm:cxn modelId="{E7637AA8-2883-2646-924F-48A2D9810D34}" type="presOf" srcId="{8B97CBBE-9A76-D14D-A2A5-FDF6C367F189}" destId="{9AE6B9AF-EA9B-294A-B130-893FFB2CAFE6}" srcOrd="0" destOrd="0" presId="urn:microsoft.com/office/officeart/2008/layout/LinedList"/>
    <dgm:cxn modelId="{48FFB5AB-EC21-7E48-9698-10D3DF5D2219}" srcId="{B6C49983-9483-A14B-9409-2E76F3471D06}" destId="{40CF3395-3AE7-6C43-A1F7-970292E70164}" srcOrd="3" destOrd="0" parTransId="{9C731E82-6380-4442-91EA-A2A3188E269C}" sibTransId="{7A4876A7-B479-6C44-A29C-72810552C7B9}"/>
    <dgm:cxn modelId="{FC00B4C1-A28F-3946-85F6-982DDB8184FC}" type="presOf" srcId="{C0934AAD-F966-1941-9D34-E12D4320CE61}" destId="{44B92CD2-F8DB-794C-BB71-352780EDDA67}" srcOrd="0" destOrd="0" presId="urn:microsoft.com/office/officeart/2008/layout/LinedList"/>
    <dgm:cxn modelId="{DFD59BCA-DE32-404C-9861-CBABD05D7FDB}" srcId="{FCBECA31-06EA-804A-96E8-66084C1ECFFB}" destId="{CC0E6A5A-5553-D643-9DB2-5B4A8A530F0C}" srcOrd="0" destOrd="0" parTransId="{BBD41CD9-7544-3741-93D1-D45FFE105C00}" sibTransId="{491A66AA-0FB8-9848-92D6-E6B68121EBB9}"/>
    <dgm:cxn modelId="{267111D4-C7E2-DF4E-BA86-A26285C66889}" type="presOf" srcId="{CBF670F6-35E7-6547-B792-C07916B2331D}" destId="{2FB51083-793B-F545-9BBF-4790F42A83F7}" srcOrd="0" destOrd="0" presId="urn:microsoft.com/office/officeart/2008/layout/LinedList"/>
    <dgm:cxn modelId="{CB6388D9-D3B7-2F4D-9841-506BC4079011}" srcId="{B6C49983-9483-A14B-9409-2E76F3471D06}" destId="{FCBECA31-06EA-804A-96E8-66084C1ECFFB}" srcOrd="0" destOrd="0" parTransId="{5C55ACC7-3462-4E42-B8B7-C209A7A638D5}" sibTransId="{B1AB1AB5-CCB4-D845-A1DC-30FA8D304E22}"/>
    <dgm:cxn modelId="{8E26F8F7-0E41-3640-8F9B-DD32F9276647}" srcId="{04364DF7-3948-CB40-9157-7210E3D8E6BC}" destId="{89CF70AE-E339-E240-99C1-00CAD619C496}" srcOrd="0" destOrd="0" parTransId="{837A2F8D-CD82-D84C-AC25-9BF895A8D8EA}" sibTransId="{EF92DB46-9B42-6D48-B0F2-7FDC7EF41E96}"/>
    <dgm:cxn modelId="{15EFF8FC-DA9A-4E4E-AD20-863ED0816A74}" type="presOf" srcId="{CC0E6A5A-5553-D643-9DB2-5B4A8A530F0C}" destId="{BFA31662-3536-6C4D-96C2-3A5C34B7BCAD}" srcOrd="0" destOrd="0" presId="urn:microsoft.com/office/officeart/2008/layout/LinedList"/>
    <dgm:cxn modelId="{9865D231-E723-A249-82D8-D347AD1E3046}" type="presParOf" srcId="{D1BAFCCE-8278-FE4C-8A11-EFE2AB1F24D0}" destId="{131F57F4-F1E1-3244-8816-A10FED9EA644}" srcOrd="0" destOrd="0" presId="urn:microsoft.com/office/officeart/2008/layout/LinedList"/>
    <dgm:cxn modelId="{6BB6A508-1C3C-CE4D-A0EA-57BD85B92DA5}" type="presParOf" srcId="{D1BAFCCE-8278-FE4C-8A11-EFE2AB1F24D0}" destId="{C0B3AD84-F2A0-CC4D-94DD-E87BE277E029}" srcOrd="1" destOrd="0" presId="urn:microsoft.com/office/officeart/2008/layout/LinedList"/>
    <dgm:cxn modelId="{21A9EC94-DBA9-914D-B63C-50FB86C05D88}" type="presParOf" srcId="{C0B3AD84-F2A0-CC4D-94DD-E87BE277E029}" destId="{91F741B5-765F-4A43-9746-8E80C7AB828B}" srcOrd="0" destOrd="0" presId="urn:microsoft.com/office/officeart/2008/layout/LinedList"/>
    <dgm:cxn modelId="{760BF471-F5E1-444E-827E-CCC65329F7CD}" type="presParOf" srcId="{C0B3AD84-F2A0-CC4D-94DD-E87BE277E029}" destId="{FC742124-3DBD-834F-A1DA-091D9F57F3C2}" srcOrd="1" destOrd="0" presId="urn:microsoft.com/office/officeart/2008/layout/LinedList"/>
    <dgm:cxn modelId="{A0A55F30-E680-504D-B9F3-847BB8F6BB21}" type="presParOf" srcId="{FC742124-3DBD-834F-A1DA-091D9F57F3C2}" destId="{B092A0B8-5591-104F-A7EA-D846803D548B}" srcOrd="0" destOrd="0" presId="urn:microsoft.com/office/officeart/2008/layout/LinedList"/>
    <dgm:cxn modelId="{91BEDF4E-8CCF-904B-97B8-EF0C2C6A4677}" type="presParOf" srcId="{FC742124-3DBD-834F-A1DA-091D9F57F3C2}" destId="{8478565B-D933-5646-95FE-B256D8C58240}" srcOrd="1" destOrd="0" presId="urn:microsoft.com/office/officeart/2008/layout/LinedList"/>
    <dgm:cxn modelId="{47156603-49FD-714C-AF4F-A0B7BD2E8880}" type="presParOf" srcId="{8478565B-D933-5646-95FE-B256D8C58240}" destId="{856BF9CB-F933-984A-9181-038EC7D5891D}" srcOrd="0" destOrd="0" presId="urn:microsoft.com/office/officeart/2008/layout/LinedList"/>
    <dgm:cxn modelId="{ABEE019F-6C64-2844-9E6E-10002E4C0B11}" type="presParOf" srcId="{8478565B-D933-5646-95FE-B256D8C58240}" destId="{BFA31662-3536-6C4D-96C2-3A5C34B7BCAD}" srcOrd="1" destOrd="0" presId="urn:microsoft.com/office/officeart/2008/layout/LinedList"/>
    <dgm:cxn modelId="{114BDDF9-44FD-D742-9029-9B58E9B73E68}" type="presParOf" srcId="{8478565B-D933-5646-95FE-B256D8C58240}" destId="{5465A732-EFAC-0142-BF45-A62A663029E4}" srcOrd="2" destOrd="0" presId="urn:microsoft.com/office/officeart/2008/layout/LinedList"/>
    <dgm:cxn modelId="{E5B5A892-C4A7-0848-920A-D20E1D69783C}" type="presParOf" srcId="{FC742124-3DBD-834F-A1DA-091D9F57F3C2}" destId="{52F35F87-09D1-B642-96C7-FAAD09B8D6E5}" srcOrd="2" destOrd="0" presId="urn:microsoft.com/office/officeart/2008/layout/LinedList"/>
    <dgm:cxn modelId="{BE1CE92A-F9AF-824E-9BC2-C0F2FE1AEE23}" type="presParOf" srcId="{FC742124-3DBD-834F-A1DA-091D9F57F3C2}" destId="{1A570B76-B21B-B049-9216-0877E4B038AB}" srcOrd="3" destOrd="0" presId="urn:microsoft.com/office/officeart/2008/layout/LinedList"/>
    <dgm:cxn modelId="{38CC48EC-D52D-5C45-AC52-C909D7EA3FE1}" type="presParOf" srcId="{D1BAFCCE-8278-FE4C-8A11-EFE2AB1F24D0}" destId="{630B6F7F-6863-964F-BA4A-F89263F60DE5}" srcOrd="2" destOrd="0" presId="urn:microsoft.com/office/officeart/2008/layout/LinedList"/>
    <dgm:cxn modelId="{A0B82B27-E4D3-1F4E-97C6-9A2AAEDA0771}" type="presParOf" srcId="{D1BAFCCE-8278-FE4C-8A11-EFE2AB1F24D0}" destId="{76C4D3D3-8275-DB41-8085-757F445DA287}" srcOrd="3" destOrd="0" presId="urn:microsoft.com/office/officeart/2008/layout/LinedList"/>
    <dgm:cxn modelId="{E88E7EAB-1854-5F48-A7F7-446C5E73DF21}" type="presParOf" srcId="{76C4D3D3-8275-DB41-8085-757F445DA287}" destId="{DF4B7817-2CBF-DE4E-9AFE-2B35A652407E}" srcOrd="0" destOrd="0" presId="urn:microsoft.com/office/officeart/2008/layout/LinedList"/>
    <dgm:cxn modelId="{3F7B8919-B1E2-0C4B-97F6-5F54FA9B4B09}" type="presParOf" srcId="{76C4D3D3-8275-DB41-8085-757F445DA287}" destId="{4A73BA21-0D94-0045-B766-8A117A9E993C}" srcOrd="1" destOrd="0" presId="urn:microsoft.com/office/officeart/2008/layout/LinedList"/>
    <dgm:cxn modelId="{53271719-9346-4647-B20E-208DC9127BD9}" type="presParOf" srcId="{4A73BA21-0D94-0045-B766-8A117A9E993C}" destId="{2CE4BE86-C63C-4345-82F0-C044B6161A81}" srcOrd="0" destOrd="0" presId="urn:microsoft.com/office/officeart/2008/layout/LinedList"/>
    <dgm:cxn modelId="{3B49C435-31EA-244E-ABBA-7F8F7408C147}" type="presParOf" srcId="{4A73BA21-0D94-0045-B766-8A117A9E993C}" destId="{841708C7-BBFB-BC49-85F9-53386221AD75}" srcOrd="1" destOrd="0" presId="urn:microsoft.com/office/officeart/2008/layout/LinedList"/>
    <dgm:cxn modelId="{93DD13F7-8EBB-C448-8472-8C4C7BAEC311}" type="presParOf" srcId="{841708C7-BBFB-BC49-85F9-53386221AD75}" destId="{1139F051-1E0F-4D42-9D82-2D5F56905922}" srcOrd="0" destOrd="0" presId="urn:microsoft.com/office/officeart/2008/layout/LinedList"/>
    <dgm:cxn modelId="{E6B39C0F-858B-254E-ACB7-190AE6687F35}" type="presParOf" srcId="{841708C7-BBFB-BC49-85F9-53386221AD75}" destId="{BD37573C-D830-AC4D-B6E0-48C285EA6C76}" srcOrd="1" destOrd="0" presId="urn:microsoft.com/office/officeart/2008/layout/LinedList"/>
    <dgm:cxn modelId="{9B20EF7D-8D39-544A-AE8D-1DC2B1B3B0A9}" type="presParOf" srcId="{841708C7-BBFB-BC49-85F9-53386221AD75}" destId="{C742BD42-0E05-FB4C-BCE0-F1D7A4DEBD48}" srcOrd="2" destOrd="0" presId="urn:microsoft.com/office/officeart/2008/layout/LinedList"/>
    <dgm:cxn modelId="{7966C693-6CB1-7B4A-9B9C-DD7C848E12B4}" type="presParOf" srcId="{4A73BA21-0D94-0045-B766-8A117A9E993C}" destId="{5E4F8D36-491B-0741-8EB4-CCD8CA033693}" srcOrd="2" destOrd="0" presId="urn:microsoft.com/office/officeart/2008/layout/LinedList"/>
    <dgm:cxn modelId="{51DE17A7-77D7-3B48-A7BD-91D11F341E69}" type="presParOf" srcId="{4A73BA21-0D94-0045-B766-8A117A9E993C}" destId="{6715A0B5-F9A3-DB45-A9A8-7B1DC8E9BCEF}" srcOrd="3" destOrd="0" presId="urn:microsoft.com/office/officeart/2008/layout/LinedList"/>
    <dgm:cxn modelId="{D44D01F2-7470-F24F-812D-EA402167E107}" type="presParOf" srcId="{D1BAFCCE-8278-FE4C-8A11-EFE2AB1F24D0}" destId="{47A9AACE-1FF3-E848-AF5C-61C1488075E4}" srcOrd="4" destOrd="0" presId="urn:microsoft.com/office/officeart/2008/layout/LinedList"/>
    <dgm:cxn modelId="{D743B235-EAFB-EE40-9FA3-98F69EB1B5DF}" type="presParOf" srcId="{D1BAFCCE-8278-FE4C-8A11-EFE2AB1F24D0}" destId="{292A6FF1-C3BD-2B4E-A94A-3B2467997B24}" srcOrd="5" destOrd="0" presId="urn:microsoft.com/office/officeart/2008/layout/LinedList"/>
    <dgm:cxn modelId="{523F2119-F6A3-5849-AD37-8CE9A31E95C4}" type="presParOf" srcId="{292A6FF1-C3BD-2B4E-A94A-3B2467997B24}" destId="{500821D0-3D59-6D4B-9357-E10D707010C2}" srcOrd="0" destOrd="0" presId="urn:microsoft.com/office/officeart/2008/layout/LinedList"/>
    <dgm:cxn modelId="{48542BCC-7F7E-4043-8238-D5754F4D487C}" type="presParOf" srcId="{292A6FF1-C3BD-2B4E-A94A-3B2467997B24}" destId="{79075E19-E673-4749-83BD-9E0E33473661}" srcOrd="1" destOrd="0" presId="urn:microsoft.com/office/officeart/2008/layout/LinedList"/>
    <dgm:cxn modelId="{56AD451D-540B-3745-9B62-E122A8924554}" type="presParOf" srcId="{79075E19-E673-4749-83BD-9E0E33473661}" destId="{D21ABF46-F907-A14A-8F23-56339E086CD4}" srcOrd="0" destOrd="0" presId="urn:microsoft.com/office/officeart/2008/layout/LinedList"/>
    <dgm:cxn modelId="{FC754B0A-A1EF-E64B-B53B-1131857F7D3F}" type="presParOf" srcId="{79075E19-E673-4749-83BD-9E0E33473661}" destId="{97911293-659D-8149-916C-BDF8BF4FE1EF}" srcOrd="1" destOrd="0" presId="urn:microsoft.com/office/officeart/2008/layout/LinedList"/>
    <dgm:cxn modelId="{7C22F48C-F3FE-2D49-8B46-FB314AB73A2E}" type="presParOf" srcId="{97911293-659D-8149-916C-BDF8BF4FE1EF}" destId="{D725321E-6211-084F-AC70-05207292276B}" srcOrd="0" destOrd="0" presId="urn:microsoft.com/office/officeart/2008/layout/LinedList"/>
    <dgm:cxn modelId="{64B695DF-88F1-C948-B718-873C568F6224}" type="presParOf" srcId="{97911293-659D-8149-916C-BDF8BF4FE1EF}" destId="{B7AD475A-409A-AB4B-977F-B00FA68D22D4}" srcOrd="1" destOrd="0" presId="urn:microsoft.com/office/officeart/2008/layout/LinedList"/>
    <dgm:cxn modelId="{6DD70670-DA69-E740-9F8E-39DC664EB629}" type="presParOf" srcId="{97911293-659D-8149-916C-BDF8BF4FE1EF}" destId="{24ABBCBB-E930-514F-8AE5-06525E6D311E}" srcOrd="2" destOrd="0" presId="urn:microsoft.com/office/officeart/2008/layout/LinedList"/>
    <dgm:cxn modelId="{E31FA13F-5120-D249-AC34-9066EFB17089}" type="presParOf" srcId="{79075E19-E673-4749-83BD-9E0E33473661}" destId="{9F76B7D8-4D47-044F-A9C4-5C935B60D2AD}" srcOrd="2" destOrd="0" presId="urn:microsoft.com/office/officeart/2008/layout/LinedList"/>
    <dgm:cxn modelId="{4F7D0A4E-AAC2-9147-86B1-3253F13638FB}" type="presParOf" srcId="{79075E19-E673-4749-83BD-9E0E33473661}" destId="{6DFD51B4-2F4C-514A-959F-AA776D470D47}" srcOrd="3" destOrd="0" presId="urn:microsoft.com/office/officeart/2008/layout/LinedList"/>
    <dgm:cxn modelId="{5A34E8F8-D00A-064C-B127-49CF4963709C}" type="presParOf" srcId="{D1BAFCCE-8278-FE4C-8A11-EFE2AB1F24D0}" destId="{5E5B8DC6-547B-3F4A-AF19-F40157117247}" srcOrd="6" destOrd="0" presId="urn:microsoft.com/office/officeart/2008/layout/LinedList"/>
    <dgm:cxn modelId="{3C1671CA-AAA2-ED47-BF39-9B9E89823DF1}" type="presParOf" srcId="{D1BAFCCE-8278-FE4C-8A11-EFE2AB1F24D0}" destId="{4F38C4C6-E04D-1946-9404-9F0AD4EC8400}" srcOrd="7" destOrd="0" presId="urn:microsoft.com/office/officeart/2008/layout/LinedList"/>
    <dgm:cxn modelId="{86A89881-9562-894B-B3C5-4AA400866E8A}" type="presParOf" srcId="{4F38C4C6-E04D-1946-9404-9F0AD4EC8400}" destId="{2E47E9D2-FC20-B449-8AFF-412C79853917}" srcOrd="0" destOrd="0" presId="urn:microsoft.com/office/officeart/2008/layout/LinedList"/>
    <dgm:cxn modelId="{553A5CC1-A048-AA48-A140-7C50D8B70395}" type="presParOf" srcId="{4F38C4C6-E04D-1946-9404-9F0AD4EC8400}" destId="{EAE135CB-025D-5246-8171-27D59B7DEB0E}" srcOrd="1" destOrd="0" presId="urn:microsoft.com/office/officeart/2008/layout/LinedList"/>
    <dgm:cxn modelId="{4BA2E85F-CCCC-754D-9AF9-F3B0873A26ED}" type="presParOf" srcId="{EAE135CB-025D-5246-8171-27D59B7DEB0E}" destId="{3DEAB460-164F-2A42-B835-B0D8D50B10A1}" srcOrd="0" destOrd="0" presId="urn:microsoft.com/office/officeart/2008/layout/LinedList"/>
    <dgm:cxn modelId="{E6C76625-AC48-8642-BA7B-61FD29E49B45}" type="presParOf" srcId="{EAE135CB-025D-5246-8171-27D59B7DEB0E}" destId="{73B7B4D4-4B41-9042-BC07-BE7F0453F968}" srcOrd="1" destOrd="0" presId="urn:microsoft.com/office/officeart/2008/layout/LinedList"/>
    <dgm:cxn modelId="{61B10B4D-6B2E-AF44-8D3D-9B43D97DE883}" type="presParOf" srcId="{73B7B4D4-4B41-9042-BC07-BE7F0453F968}" destId="{52FFF773-0E47-1A43-B8E1-50DF4E4CB659}" srcOrd="0" destOrd="0" presId="urn:microsoft.com/office/officeart/2008/layout/LinedList"/>
    <dgm:cxn modelId="{85E83073-3F58-1E42-9DDE-6E82C76B1214}" type="presParOf" srcId="{73B7B4D4-4B41-9042-BC07-BE7F0453F968}" destId="{44B92CD2-F8DB-794C-BB71-352780EDDA67}" srcOrd="1" destOrd="0" presId="urn:microsoft.com/office/officeart/2008/layout/LinedList"/>
    <dgm:cxn modelId="{6842FC80-B20F-D144-9C80-C0D02D4B233A}" type="presParOf" srcId="{73B7B4D4-4B41-9042-BC07-BE7F0453F968}" destId="{63DCDCFA-5944-F44A-93BF-C4B3DFC57FA9}" srcOrd="2" destOrd="0" presId="urn:microsoft.com/office/officeart/2008/layout/LinedList"/>
    <dgm:cxn modelId="{C26F4172-0C13-B440-B0CE-02491CF55C00}" type="presParOf" srcId="{EAE135CB-025D-5246-8171-27D59B7DEB0E}" destId="{2AE2B3B9-D83B-A044-8552-73A07C29D3CE}" srcOrd="2" destOrd="0" presId="urn:microsoft.com/office/officeart/2008/layout/LinedList"/>
    <dgm:cxn modelId="{F373B24E-33BA-594F-ACB6-D87B8BD6BFB6}" type="presParOf" srcId="{EAE135CB-025D-5246-8171-27D59B7DEB0E}" destId="{D6D7DCAF-D2D7-E24B-ACE6-856119F35A75}" srcOrd="3" destOrd="0" presId="urn:microsoft.com/office/officeart/2008/layout/LinedList"/>
    <dgm:cxn modelId="{07D072A7-3257-6749-B49C-A91148AB01C6}" type="presParOf" srcId="{D1BAFCCE-8278-FE4C-8A11-EFE2AB1F24D0}" destId="{EABB7D08-4A74-4B4D-AF08-B61ACEEC4825}" srcOrd="8" destOrd="0" presId="urn:microsoft.com/office/officeart/2008/layout/LinedList"/>
    <dgm:cxn modelId="{C46177DF-C8FB-A24F-BA76-9A3FC6E49C71}" type="presParOf" srcId="{D1BAFCCE-8278-FE4C-8A11-EFE2AB1F24D0}" destId="{6A3FEF18-9CAB-934D-AD3A-364A8593DE78}" srcOrd="9" destOrd="0" presId="urn:microsoft.com/office/officeart/2008/layout/LinedList"/>
    <dgm:cxn modelId="{24225389-5EAC-E647-BF10-5EC26B0324DD}" type="presParOf" srcId="{6A3FEF18-9CAB-934D-AD3A-364A8593DE78}" destId="{9AE6B9AF-EA9B-294A-B130-893FFB2CAFE6}" srcOrd="0" destOrd="0" presId="urn:microsoft.com/office/officeart/2008/layout/LinedList"/>
    <dgm:cxn modelId="{BDD186DD-6831-ED4E-9FE4-136BEB192EE7}" type="presParOf" srcId="{6A3FEF18-9CAB-934D-AD3A-364A8593DE78}" destId="{DE9E3853-BDE3-9F48-A304-074CCCA1A912}" srcOrd="1" destOrd="0" presId="urn:microsoft.com/office/officeart/2008/layout/LinedList"/>
    <dgm:cxn modelId="{6CE9B21F-9678-FB44-966B-539782AC70E5}" type="presParOf" srcId="{DE9E3853-BDE3-9F48-A304-074CCCA1A912}" destId="{965FC19C-09E3-ED4E-B282-E2C300376A24}" srcOrd="0" destOrd="0" presId="urn:microsoft.com/office/officeart/2008/layout/LinedList"/>
    <dgm:cxn modelId="{C721F288-D592-F144-8A4C-10137A9F8A73}" type="presParOf" srcId="{DE9E3853-BDE3-9F48-A304-074CCCA1A912}" destId="{14FA4E7E-C25A-5246-956B-BEBF05916A28}" srcOrd="1" destOrd="0" presId="urn:microsoft.com/office/officeart/2008/layout/LinedList"/>
    <dgm:cxn modelId="{46EB6F77-8684-1D4D-AD87-6B102844A673}" type="presParOf" srcId="{14FA4E7E-C25A-5246-956B-BEBF05916A28}" destId="{D27CE3C6-7E1D-2A43-9DD0-5D9F39534851}" srcOrd="0" destOrd="0" presId="urn:microsoft.com/office/officeart/2008/layout/LinedList"/>
    <dgm:cxn modelId="{03AF2200-ED99-7349-A0DA-9B8429856C6E}" type="presParOf" srcId="{14FA4E7E-C25A-5246-956B-BEBF05916A28}" destId="{2FB51083-793B-F545-9BBF-4790F42A83F7}" srcOrd="1" destOrd="0" presId="urn:microsoft.com/office/officeart/2008/layout/LinedList"/>
    <dgm:cxn modelId="{55689C7B-3E04-4C44-A8A3-D2E22F8C5D7A}" type="presParOf" srcId="{14FA4E7E-C25A-5246-956B-BEBF05916A28}" destId="{E6E6F5D4-260A-7B42-8AA8-C5744A46A359}" srcOrd="2" destOrd="0" presId="urn:microsoft.com/office/officeart/2008/layout/LinedList"/>
    <dgm:cxn modelId="{8E3D0DB3-D75A-BC45-9141-31FE759DC973}" type="presParOf" srcId="{DE9E3853-BDE3-9F48-A304-074CCCA1A912}" destId="{E5B4B4CF-2C25-5F4B-90DB-BC3D1E1F8D43}" srcOrd="2" destOrd="0" presId="urn:microsoft.com/office/officeart/2008/layout/LinedList"/>
    <dgm:cxn modelId="{FE3B4274-A63F-DB4A-A0CC-3303798C8DFE}" type="presParOf" srcId="{DE9E3853-BDE3-9F48-A304-074CCCA1A912}" destId="{0397D879-C163-0A49-A04B-9CE341444B27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DBDB1C-EE92-48E0-BB03-BF504A06E40F}" type="doc">
      <dgm:prSet loTypeId="urn:microsoft.com/office/officeart/2005/8/layout/vList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AC7BE0B3-303E-45EE-AEB8-A347F3FD4B8D}">
      <dgm:prSet phldrT="[Text]" custT="1"/>
      <dgm:spPr/>
      <dgm:t>
        <a:bodyPr/>
        <a:lstStyle/>
        <a:p>
          <a:pPr algn="l"/>
          <a:r>
            <a:rPr lang="en-US" sz="1200" b="1" i="0" spc="0" dirty="0">
              <a:solidFill>
                <a:schemeClr val="tx1"/>
              </a:solidFill>
              <a:latin typeface="Source Sans Pro Semibold" panose="020B0503030403020204" pitchFamily="34" charset="77"/>
            </a:rPr>
            <a:t>Asset lifecycle</a:t>
          </a:r>
          <a:endParaRPr lang="en-AU" sz="1200" b="1" i="0" spc="0" dirty="0">
            <a:solidFill>
              <a:schemeClr val="tx1"/>
            </a:solidFill>
            <a:latin typeface="Source Sans Pro Semibold" panose="020B0503030403020204" pitchFamily="34" charset="77"/>
          </a:endParaRPr>
        </a:p>
      </dgm:t>
    </dgm:pt>
    <dgm:pt modelId="{15D37A63-3000-431F-9039-C5199554AEC5}" type="parTrans" cxnId="{8653D5A5-7661-49A9-88BC-73AB3B588E0F}">
      <dgm:prSet/>
      <dgm:spPr/>
      <dgm:t>
        <a:bodyPr/>
        <a:lstStyle/>
        <a:p>
          <a:pPr algn="l"/>
          <a:endParaRPr lang="en-AU" sz="1200" b="1" i="0" spc="0" dirty="0">
            <a:latin typeface="Source Sans Pro Semibold" panose="020B0503030403020204" pitchFamily="34" charset="77"/>
          </a:endParaRPr>
        </a:p>
      </dgm:t>
    </dgm:pt>
    <dgm:pt modelId="{8B882607-48D0-457E-B408-054A48571A3A}" type="sibTrans" cxnId="{8653D5A5-7661-49A9-88BC-73AB3B588E0F}">
      <dgm:prSet/>
      <dgm:spPr/>
      <dgm:t>
        <a:bodyPr/>
        <a:lstStyle/>
        <a:p>
          <a:pPr algn="l"/>
          <a:endParaRPr lang="en-AU" sz="1200" b="1" i="0" spc="0" dirty="0">
            <a:latin typeface="Source Sans Pro Semibold" panose="020B0503030403020204" pitchFamily="34" charset="77"/>
          </a:endParaRPr>
        </a:p>
      </dgm:t>
    </dgm:pt>
    <dgm:pt modelId="{55F18EFA-DFDB-4996-836C-FAEC9C67CACD}">
      <dgm:prSet phldrT="[Text]" custT="1"/>
      <dgm:spPr/>
      <dgm:t>
        <a:bodyPr/>
        <a:lstStyle/>
        <a:p>
          <a:pPr algn="l"/>
          <a:r>
            <a:rPr lang="en-US" sz="1200" b="1" i="0" spc="0" dirty="0">
              <a:solidFill>
                <a:schemeClr val="tx1"/>
              </a:solidFill>
              <a:latin typeface="Source Sans Pro Semibold" panose="020B0503030403020204" pitchFamily="34" charset="77"/>
            </a:rPr>
            <a:t>Asset core asset management</a:t>
          </a:r>
          <a:endParaRPr lang="en-AU" sz="1200" b="1" i="0" spc="0" dirty="0">
            <a:solidFill>
              <a:schemeClr val="tx1"/>
            </a:solidFill>
            <a:latin typeface="Source Sans Pro Semibold" panose="020B0503030403020204" pitchFamily="34" charset="77"/>
          </a:endParaRPr>
        </a:p>
      </dgm:t>
    </dgm:pt>
    <dgm:pt modelId="{F9A23B35-F9F1-4E5A-9EDD-2C46A9C30E4D}" type="parTrans" cxnId="{A7CB3965-BFD9-459B-AB23-A1199ADB4176}">
      <dgm:prSet/>
      <dgm:spPr/>
      <dgm:t>
        <a:bodyPr/>
        <a:lstStyle/>
        <a:p>
          <a:pPr algn="l"/>
          <a:endParaRPr lang="en-AU" sz="1200" b="1" i="0" spc="0" dirty="0">
            <a:latin typeface="Source Sans Pro Semibold" panose="020B0503030403020204" pitchFamily="34" charset="77"/>
          </a:endParaRPr>
        </a:p>
      </dgm:t>
    </dgm:pt>
    <dgm:pt modelId="{FD463B1A-AED0-4F2B-A41E-CAD1E1E62321}" type="sibTrans" cxnId="{A7CB3965-BFD9-459B-AB23-A1199ADB4176}">
      <dgm:prSet/>
      <dgm:spPr/>
      <dgm:t>
        <a:bodyPr/>
        <a:lstStyle/>
        <a:p>
          <a:pPr algn="l"/>
          <a:endParaRPr lang="en-AU" sz="1200" b="1" i="0" spc="0" dirty="0">
            <a:latin typeface="Source Sans Pro Semibold" panose="020B0503030403020204" pitchFamily="34" charset="77"/>
          </a:endParaRPr>
        </a:p>
      </dgm:t>
    </dgm:pt>
    <dgm:pt modelId="{DB4C1EA9-F264-4AE6-BF70-CFE8E8D3B2FC}">
      <dgm:prSet phldrT="[Text]" custT="1"/>
      <dgm:spPr/>
      <dgm:t>
        <a:bodyPr/>
        <a:lstStyle/>
        <a:p>
          <a:pPr algn="l"/>
          <a:r>
            <a:rPr lang="en-US" sz="1200" b="1" i="0" spc="0" dirty="0">
              <a:solidFill>
                <a:schemeClr val="tx1"/>
              </a:solidFill>
              <a:latin typeface="Source Sans Pro Semibold" panose="020B0503030403020204" pitchFamily="34" charset="77"/>
            </a:rPr>
            <a:t>Mobility</a:t>
          </a:r>
          <a:endParaRPr lang="en-AU" sz="1200" b="1" i="0" spc="0" dirty="0">
            <a:solidFill>
              <a:schemeClr val="tx1"/>
            </a:solidFill>
            <a:latin typeface="Source Sans Pro Semibold" panose="020B0503030403020204" pitchFamily="34" charset="77"/>
          </a:endParaRPr>
        </a:p>
      </dgm:t>
    </dgm:pt>
    <dgm:pt modelId="{8882403C-48B6-4FF6-B3B1-64083BCC021D}" type="parTrans" cxnId="{BFF91EA0-F3E9-46C1-A5B9-EA74B19896A2}">
      <dgm:prSet/>
      <dgm:spPr/>
      <dgm:t>
        <a:bodyPr/>
        <a:lstStyle/>
        <a:p>
          <a:pPr algn="l"/>
          <a:endParaRPr lang="en-AU" sz="1200" b="1" i="0" spc="0" dirty="0">
            <a:latin typeface="Source Sans Pro Semibold" panose="020B0503030403020204" pitchFamily="34" charset="77"/>
          </a:endParaRPr>
        </a:p>
      </dgm:t>
    </dgm:pt>
    <dgm:pt modelId="{61E993E0-0DAF-49FA-8B5E-BA21768CB169}" type="sibTrans" cxnId="{BFF91EA0-F3E9-46C1-A5B9-EA74B19896A2}">
      <dgm:prSet/>
      <dgm:spPr/>
      <dgm:t>
        <a:bodyPr/>
        <a:lstStyle/>
        <a:p>
          <a:pPr algn="l"/>
          <a:endParaRPr lang="en-AU" sz="1200" b="1" i="0" spc="0" dirty="0">
            <a:latin typeface="Source Sans Pro Semibold" panose="020B0503030403020204" pitchFamily="34" charset="77"/>
          </a:endParaRPr>
        </a:p>
      </dgm:t>
    </dgm:pt>
    <dgm:pt modelId="{4F7AA00C-60B7-44D8-A0FF-B6257D18050D}">
      <dgm:prSet phldrT="[Text]" custT="1"/>
      <dgm:spPr/>
      <dgm:t>
        <a:bodyPr/>
        <a:lstStyle/>
        <a:p>
          <a:pPr algn="l"/>
          <a:r>
            <a:rPr lang="en-US" sz="1200" b="1" i="0" spc="0" dirty="0">
              <a:solidFill>
                <a:schemeClr val="tx1"/>
              </a:solidFill>
              <a:latin typeface="Source Sans Pro Semibold" panose="020B0503030403020204" pitchFamily="34" charset="77"/>
            </a:rPr>
            <a:t>Planning &amp; scheduling</a:t>
          </a:r>
          <a:endParaRPr lang="en-AU" sz="1200" b="1" i="0" spc="0" dirty="0">
            <a:solidFill>
              <a:schemeClr val="tx1"/>
            </a:solidFill>
            <a:latin typeface="Source Sans Pro Semibold" panose="020B0503030403020204" pitchFamily="34" charset="77"/>
          </a:endParaRPr>
        </a:p>
      </dgm:t>
    </dgm:pt>
    <dgm:pt modelId="{4E210504-A49E-4841-B636-56C3346FB6B9}" type="parTrans" cxnId="{966BD766-186E-4E86-AFC3-2783D86890CD}">
      <dgm:prSet/>
      <dgm:spPr/>
      <dgm:t>
        <a:bodyPr/>
        <a:lstStyle/>
        <a:p>
          <a:pPr algn="l"/>
          <a:endParaRPr lang="en-AU" sz="1200" b="1" i="0" spc="0" dirty="0">
            <a:latin typeface="Source Sans Pro Semibold" panose="020B0503030403020204" pitchFamily="34" charset="77"/>
          </a:endParaRPr>
        </a:p>
      </dgm:t>
    </dgm:pt>
    <dgm:pt modelId="{77AD4114-E487-4257-8D75-15FE48FC126F}" type="sibTrans" cxnId="{966BD766-186E-4E86-AFC3-2783D86890CD}">
      <dgm:prSet/>
      <dgm:spPr/>
      <dgm:t>
        <a:bodyPr/>
        <a:lstStyle/>
        <a:p>
          <a:pPr algn="l"/>
          <a:endParaRPr lang="en-AU" sz="1200" b="1" i="0" spc="0" dirty="0">
            <a:latin typeface="Source Sans Pro Semibold" panose="020B0503030403020204" pitchFamily="34" charset="77"/>
          </a:endParaRPr>
        </a:p>
      </dgm:t>
    </dgm:pt>
    <dgm:pt modelId="{0C8AE929-535B-41DA-9B24-F55CF6CA16A6}">
      <dgm:prSet phldrT="[Text]" custT="1"/>
      <dgm:spPr/>
      <dgm:t>
        <a:bodyPr/>
        <a:lstStyle/>
        <a:p>
          <a:pPr algn="l"/>
          <a:r>
            <a:rPr lang="en-US" sz="1200" b="1" i="0" spc="0" dirty="0">
              <a:solidFill>
                <a:schemeClr val="tx1"/>
              </a:solidFill>
              <a:latin typeface="Source Sans Pro Semibold" panose="020B0503030403020204" pitchFamily="34" charset="77"/>
            </a:rPr>
            <a:t>Mapping</a:t>
          </a:r>
          <a:endParaRPr lang="en-AU" sz="1200" b="1" i="0" spc="0" dirty="0">
            <a:solidFill>
              <a:schemeClr val="tx1"/>
            </a:solidFill>
            <a:latin typeface="Source Sans Pro Semibold" panose="020B0503030403020204" pitchFamily="34" charset="77"/>
          </a:endParaRPr>
        </a:p>
      </dgm:t>
    </dgm:pt>
    <dgm:pt modelId="{37C8DC59-2E32-456F-9A5D-4C4865A66EAC}" type="parTrans" cxnId="{79C57C7F-785A-459E-B47A-3AFD2359A7FE}">
      <dgm:prSet/>
      <dgm:spPr/>
      <dgm:t>
        <a:bodyPr/>
        <a:lstStyle/>
        <a:p>
          <a:pPr algn="l"/>
          <a:endParaRPr lang="en-AU" sz="1200" b="1" i="0" spc="0" dirty="0">
            <a:latin typeface="Source Sans Pro Semibold" panose="020B0503030403020204" pitchFamily="34" charset="77"/>
          </a:endParaRPr>
        </a:p>
      </dgm:t>
    </dgm:pt>
    <dgm:pt modelId="{3F51FA0C-0299-4914-B68F-7F4A3888EA8B}" type="sibTrans" cxnId="{79C57C7F-785A-459E-B47A-3AFD2359A7FE}">
      <dgm:prSet/>
      <dgm:spPr/>
      <dgm:t>
        <a:bodyPr/>
        <a:lstStyle/>
        <a:p>
          <a:pPr algn="l"/>
          <a:endParaRPr lang="en-AU" sz="1200" b="1" i="0" spc="0" dirty="0">
            <a:latin typeface="Source Sans Pro Semibold" panose="020B0503030403020204" pitchFamily="34" charset="77"/>
          </a:endParaRPr>
        </a:p>
      </dgm:t>
    </dgm:pt>
    <dgm:pt modelId="{9E611EBA-3AD0-4518-B12D-389344863B9C}">
      <dgm:prSet phldrT="[Text]" custT="1"/>
      <dgm:spPr/>
      <dgm:t>
        <a:bodyPr/>
        <a:lstStyle/>
        <a:p>
          <a:pPr algn="l"/>
          <a:r>
            <a:rPr lang="en-US" sz="1200" b="1" i="0" spc="0" dirty="0">
              <a:solidFill>
                <a:schemeClr val="accent1"/>
              </a:solidFill>
              <a:latin typeface="Source Sans Pro Semibold" panose="020B0503030403020204" pitchFamily="34" charset="77"/>
            </a:rPr>
            <a:t>PM </a:t>
          </a:r>
          <a:r>
            <a:rPr lang="en-US" sz="1200" b="1" i="0" spc="0" dirty="0" err="1">
              <a:solidFill>
                <a:schemeClr val="accent1"/>
              </a:solidFill>
              <a:latin typeface="Source Sans Pro Semibold" panose="020B0503030403020204" pitchFamily="34" charset="77"/>
            </a:rPr>
            <a:t>optimisation</a:t>
          </a:r>
          <a:endParaRPr lang="en-AU" sz="1200" b="1" i="0" spc="0" dirty="0">
            <a:solidFill>
              <a:schemeClr val="accent1"/>
            </a:solidFill>
            <a:latin typeface="Source Sans Pro Semibold" panose="020B0503030403020204" pitchFamily="34" charset="77"/>
          </a:endParaRPr>
        </a:p>
      </dgm:t>
    </dgm:pt>
    <dgm:pt modelId="{E200FD0D-148B-4C68-A425-07313B8A1BC0}" type="parTrans" cxnId="{474267D3-4FCA-49EE-A27F-F4458B8D2C73}">
      <dgm:prSet/>
      <dgm:spPr/>
      <dgm:t>
        <a:bodyPr/>
        <a:lstStyle/>
        <a:p>
          <a:pPr algn="l"/>
          <a:endParaRPr lang="en-AU" sz="1200" b="1" i="0" spc="0" dirty="0">
            <a:latin typeface="Source Sans Pro Semibold" panose="020B0503030403020204" pitchFamily="34" charset="77"/>
          </a:endParaRPr>
        </a:p>
      </dgm:t>
    </dgm:pt>
    <dgm:pt modelId="{1E063C0C-1068-4107-84FE-E723ABA81EAC}" type="sibTrans" cxnId="{474267D3-4FCA-49EE-A27F-F4458B8D2C73}">
      <dgm:prSet/>
      <dgm:spPr/>
      <dgm:t>
        <a:bodyPr/>
        <a:lstStyle/>
        <a:p>
          <a:pPr algn="l"/>
          <a:endParaRPr lang="en-AU" sz="1200" b="1" i="0" spc="0" dirty="0">
            <a:latin typeface="Source Sans Pro Semibold" panose="020B0503030403020204" pitchFamily="34" charset="77"/>
          </a:endParaRPr>
        </a:p>
      </dgm:t>
    </dgm:pt>
    <dgm:pt modelId="{737F0B83-6177-42D2-9DB5-D05A99231F64}">
      <dgm:prSet phldrT="[Text]" custT="1"/>
      <dgm:spPr/>
      <dgm:t>
        <a:bodyPr/>
        <a:lstStyle/>
        <a:p>
          <a:pPr algn="l"/>
          <a:r>
            <a:rPr lang="en-US" sz="1200" b="1" i="0" spc="0" dirty="0">
              <a:solidFill>
                <a:schemeClr val="accent1"/>
              </a:solidFill>
              <a:latin typeface="Source Sans Pro Semibold" panose="020B0503030403020204" pitchFamily="34" charset="77"/>
            </a:rPr>
            <a:t>Perpetual asset accounting</a:t>
          </a:r>
          <a:endParaRPr lang="en-AU" sz="1200" b="1" i="0" spc="0" dirty="0">
            <a:solidFill>
              <a:schemeClr val="accent1"/>
            </a:solidFill>
            <a:latin typeface="Source Sans Pro Semibold" panose="020B0503030403020204" pitchFamily="34" charset="77"/>
          </a:endParaRPr>
        </a:p>
      </dgm:t>
    </dgm:pt>
    <dgm:pt modelId="{904B0724-762C-4D49-8356-6F0839CEEF4C}" type="parTrans" cxnId="{0F82363F-9AAF-47DC-848A-05CA9B9DC456}">
      <dgm:prSet/>
      <dgm:spPr/>
      <dgm:t>
        <a:bodyPr/>
        <a:lstStyle/>
        <a:p>
          <a:pPr algn="l"/>
          <a:endParaRPr lang="en-AU" sz="1200" b="1" i="0" spc="0" dirty="0">
            <a:latin typeface="Source Sans Pro Semibold" panose="020B0503030403020204" pitchFamily="34" charset="77"/>
          </a:endParaRPr>
        </a:p>
      </dgm:t>
    </dgm:pt>
    <dgm:pt modelId="{3A5F6647-7CCA-4D5E-A82D-0BE9D87170D1}" type="sibTrans" cxnId="{0F82363F-9AAF-47DC-848A-05CA9B9DC456}">
      <dgm:prSet/>
      <dgm:spPr/>
      <dgm:t>
        <a:bodyPr/>
        <a:lstStyle/>
        <a:p>
          <a:pPr algn="l"/>
          <a:endParaRPr lang="en-AU" sz="1200" b="1" i="0" spc="0" dirty="0">
            <a:latin typeface="Source Sans Pro Semibold" panose="020B0503030403020204" pitchFamily="34" charset="77"/>
          </a:endParaRPr>
        </a:p>
      </dgm:t>
    </dgm:pt>
    <dgm:pt modelId="{6AA5C28D-D310-4B6B-9E5A-B2369F3CA7E0}">
      <dgm:prSet phldrT="[Text]" custT="1"/>
      <dgm:spPr/>
      <dgm:t>
        <a:bodyPr/>
        <a:lstStyle/>
        <a:p>
          <a:pPr algn="l"/>
          <a:r>
            <a:rPr lang="en-US" sz="1200" b="1" i="0" spc="0" dirty="0">
              <a:latin typeface="Source Sans Pro Semibold" panose="020B0503030403020204" pitchFamily="34" charset="77"/>
            </a:rPr>
            <a:t>Predictive analytics</a:t>
          </a:r>
          <a:endParaRPr lang="en-AU" sz="1200" b="1" i="0" spc="0" dirty="0">
            <a:latin typeface="Source Sans Pro Semibold" panose="020B0503030403020204" pitchFamily="34" charset="77"/>
          </a:endParaRPr>
        </a:p>
      </dgm:t>
    </dgm:pt>
    <dgm:pt modelId="{115A5AD0-2E47-4E27-95E5-7808E9C8B953}" type="parTrans" cxnId="{41E41161-787C-4493-BC1C-8CF156661F85}">
      <dgm:prSet/>
      <dgm:spPr/>
      <dgm:t>
        <a:bodyPr/>
        <a:lstStyle/>
        <a:p>
          <a:pPr algn="l"/>
          <a:endParaRPr lang="en-AU" sz="1200" b="1" i="0" spc="0" dirty="0">
            <a:latin typeface="Source Sans Pro Semibold" panose="020B0503030403020204" pitchFamily="34" charset="77"/>
          </a:endParaRPr>
        </a:p>
      </dgm:t>
    </dgm:pt>
    <dgm:pt modelId="{FB21DD3C-4039-48AA-8B4B-7905F4FF0E93}" type="sibTrans" cxnId="{41E41161-787C-4493-BC1C-8CF156661F85}">
      <dgm:prSet/>
      <dgm:spPr/>
      <dgm:t>
        <a:bodyPr/>
        <a:lstStyle/>
        <a:p>
          <a:pPr algn="l"/>
          <a:endParaRPr lang="en-AU" sz="1200" b="1" i="0" spc="0" dirty="0">
            <a:latin typeface="Source Sans Pro Semibold" panose="020B0503030403020204" pitchFamily="34" charset="77"/>
          </a:endParaRPr>
        </a:p>
      </dgm:t>
    </dgm:pt>
    <dgm:pt modelId="{46AA96CA-0059-455E-B1A0-76CFB8F4B3FA}">
      <dgm:prSet phldrT="[Text]" custT="1"/>
      <dgm:spPr/>
      <dgm:t>
        <a:bodyPr/>
        <a:lstStyle/>
        <a:p>
          <a:pPr algn="l"/>
          <a:r>
            <a:rPr lang="en-US" sz="1200" b="1" i="0" spc="0" dirty="0">
              <a:latin typeface="Source Sans Pro Semibold" panose="020B0503030403020204" pitchFamily="34" charset="77"/>
            </a:rPr>
            <a:t>Advanced inventory analysis</a:t>
          </a:r>
          <a:endParaRPr lang="en-AU" sz="1200" b="1" i="0" spc="0" dirty="0">
            <a:latin typeface="Source Sans Pro Semibold" panose="020B0503030403020204" pitchFamily="34" charset="77"/>
          </a:endParaRPr>
        </a:p>
      </dgm:t>
    </dgm:pt>
    <dgm:pt modelId="{EF46175F-DB90-44FE-B423-B1EB46681A59}" type="parTrans" cxnId="{DEE61DB9-8BDA-493C-ADC1-5F44932AB4F5}">
      <dgm:prSet/>
      <dgm:spPr/>
      <dgm:t>
        <a:bodyPr/>
        <a:lstStyle/>
        <a:p>
          <a:pPr algn="l"/>
          <a:endParaRPr lang="en-AU" sz="1200" b="1" i="0" spc="0" dirty="0">
            <a:latin typeface="Source Sans Pro Semibold" panose="020B0503030403020204" pitchFamily="34" charset="77"/>
          </a:endParaRPr>
        </a:p>
      </dgm:t>
    </dgm:pt>
    <dgm:pt modelId="{CF5DA56F-88B6-4886-98DC-3BA2EB0C97CF}" type="sibTrans" cxnId="{DEE61DB9-8BDA-493C-ADC1-5F44932AB4F5}">
      <dgm:prSet/>
      <dgm:spPr/>
      <dgm:t>
        <a:bodyPr/>
        <a:lstStyle/>
        <a:p>
          <a:pPr algn="l"/>
          <a:endParaRPr lang="en-AU" sz="1200" b="1" i="0" spc="0" dirty="0">
            <a:latin typeface="Source Sans Pro Semibold" panose="020B0503030403020204" pitchFamily="34" charset="77"/>
          </a:endParaRPr>
        </a:p>
      </dgm:t>
    </dgm:pt>
    <dgm:pt modelId="{84BD2C03-8C1D-46E1-9C8D-ECA492EB5847}">
      <dgm:prSet phldrT="[Text]" custT="1"/>
      <dgm:spPr/>
      <dgm:t>
        <a:bodyPr/>
        <a:lstStyle/>
        <a:p>
          <a:pPr algn="l"/>
          <a:r>
            <a:rPr lang="en-US" sz="1200" b="1" i="0" spc="0" dirty="0">
              <a:latin typeface="Source Sans Pro Semibold" panose="020B0503030403020204" pitchFamily="34" charset="77"/>
            </a:rPr>
            <a:t>Master data</a:t>
          </a:r>
          <a:endParaRPr lang="en-AU" sz="1200" b="1" i="0" spc="0" dirty="0">
            <a:latin typeface="Source Sans Pro Semibold" panose="020B0503030403020204" pitchFamily="34" charset="77"/>
          </a:endParaRPr>
        </a:p>
      </dgm:t>
    </dgm:pt>
    <dgm:pt modelId="{11985E1C-3C9F-4BC5-9F81-10FC75DB254E}" type="parTrans" cxnId="{B9F5C173-E6D2-4A29-BE3D-C1441EBCB1FD}">
      <dgm:prSet/>
      <dgm:spPr/>
      <dgm:t>
        <a:bodyPr/>
        <a:lstStyle/>
        <a:p>
          <a:pPr algn="l"/>
          <a:endParaRPr lang="en-AU" sz="1200" b="1" i="0" spc="0" dirty="0">
            <a:latin typeface="Source Sans Pro Semibold" panose="020B0503030403020204" pitchFamily="34" charset="77"/>
          </a:endParaRPr>
        </a:p>
      </dgm:t>
    </dgm:pt>
    <dgm:pt modelId="{8E0D9029-B5BD-484B-805A-2F792D22303F}" type="sibTrans" cxnId="{B9F5C173-E6D2-4A29-BE3D-C1441EBCB1FD}">
      <dgm:prSet/>
      <dgm:spPr/>
      <dgm:t>
        <a:bodyPr/>
        <a:lstStyle/>
        <a:p>
          <a:pPr algn="l"/>
          <a:endParaRPr lang="en-AU" sz="1200" b="1" i="0" spc="0" dirty="0">
            <a:latin typeface="Source Sans Pro Semibold" panose="020B0503030403020204" pitchFamily="34" charset="77"/>
          </a:endParaRPr>
        </a:p>
      </dgm:t>
    </dgm:pt>
    <dgm:pt modelId="{3BF0900F-8E79-44A1-9354-5121E8C601DD}">
      <dgm:prSet phldrT="[Text]" custT="1"/>
      <dgm:spPr/>
      <dgm:t>
        <a:bodyPr/>
        <a:lstStyle/>
        <a:p>
          <a:pPr algn="l"/>
          <a:r>
            <a:rPr lang="en-US" sz="1200" b="1" i="0" spc="0" dirty="0">
              <a:latin typeface="Source Sans Pro Semibold" panose="020B0503030403020204" pitchFamily="34" charset="77"/>
            </a:rPr>
            <a:t>Building information systems</a:t>
          </a:r>
          <a:endParaRPr lang="en-AU" sz="1200" b="1" i="0" spc="0" dirty="0">
            <a:latin typeface="Source Sans Pro Semibold" panose="020B0503030403020204" pitchFamily="34" charset="77"/>
          </a:endParaRPr>
        </a:p>
      </dgm:t>
    </dgm:pt>
    <dgm:pt modelId="{F0425159-C836-49C9-BED8-AAB08CC43C3E}" type="parTrans" cxnId="{4EECAC6D-C2FE-48CE-BA9B-2F9EE669008A}">
      <dgm:prSet/>
      <dgm:spPr/>
      <dgm:t>
        <a:bodyPr/>
        <a:lstStyle/>
        <a:p>
          <a:pPr algn="l"/>
          <a:endParaRPr lang="en-AU" sz="1200" b="1" i="0" spc="0" dirty="0">
            <a:latin typeface="Source Sans Pro Semibold" panose="020B0503030403020204" pitchFamily="34" charset="77"/>
          </a:endParaRPr>
        </a:p>
      </dgm:t>
    </dgm:pt>
    <dgm:pt modelId="{5939A145-51F0-4985-A9AB-99E85B8BDFCF}" type="sibTrans" cxnId="{4EECAC6D-C2FE-48CE-BA9B-2F9EE669008A}">
      <dgm:prSet/>
      <dgm:spPr/>
      <dgm:t>
        <a:bodyPr/>
        <a:lstStyle/>
        <a:p>
          <a:pPr algn="l"/>
          <a:endParaRPr lang="en-AU" sz="1200" b="1" i="0" spc="0" dirty="0">
            <a:latin typeface="Source Sans Pro Semibold" panose="020B0503030403020204" pitchFamily="34" charset="77"/>
          </a:endParaRPr>
        </a:p>
      </dgm:t>
    </dgm:pt>
    <dgm:pt modelId="{5DD76108-0264-411F-BBC6-C618B2285368}">
      <dgm:prSet phldrT="[Text]" custT="1"/>
      <dgm:spPr/>
      <dgm:t>
        <a:bodyPr/>
        <a:lstStyle/>
        <a:p>
          <a:pPr algn="l"/>
          <a:r>
            <a:rPr lang="en-US" sz="1200" b="1" i="0" spc="0" dirty="0">
              <a:latin typeface="Source Sans Pro Semibold" panose="020B0503030403020204" pitchFamily="34" charset="77"/>
            </a:rPr>
            <a:t>Space &amp; lease management</a:t>
          </a:r>
          <a:endParaRPr lang="en-AU" sz="1200" b="1" i="0" spc="0" dirty="0">
            <a:latin typeface="Source Sans Pro Semibold" panose="020B0503030403020204" pitchFamily="34" charset="77"/>
          </a:endParaRPr>
        </a:p>
      </dgm:t>
    </dgm:pt>
    <dgm:pt modelId="{DA7E5A09-2023-48A2-B2A2-B17113CF3D03}" type="parTrans" cxnId="{1CA4AC4E-94A3-4BD4-B1D2-3EB02112CD87}">
      <dgm:prSet/>
      <dgm:spPr/>
      <dgm:t>
        <a:bodyPr/>
        <a:lstStyle/>
        <a:p>
          <a:pPr algn="l"/>
          <a:endParaRPr lang="en-AU" sz="1200" b="1" i="0" spc="0" dirty="0">
            <a:latin typeface="Source Sans Pro Semibold" panose="020B0503030403020204" pitchFamily="34" charset="77"/>
          </a:endParaRPr>
        </a:p>
      </dgm:t>
    </dgm:pt>
    <dgm:pt modelId="{3A2890C0-4A6F-4412-AECE-4B93AF2E7B54}" type="sibTrans" cxnId="{1CA4AC4E-94A3-4BD4-B1D2-3EB02112CD87}">
      <dgm:prSet/>
      <dgm:spPr/>
      <dgm:t>
        <a:bodyPr/>
        <a:lstStyle/>
        <a:p>
          <a:pPr algn="l"/>
          <a:endParaRPr lang="en-AU" sz="1200" b="1" i="0" spc="0" dirty="0">
            <a:latin typeface="Source Sans Pro Semibold" panose="020B0503030403020204" pitchFamily="34" charset="77"/>
          </a:endParaRPr>
        </a:p>
      </dgm:t>
    </dgm:pt>
    <dgm:pt modelId="{25D6F56B-7C55-410C-84FC-C5D8790297A4}">
      <dgm:prSet phldrT="[Text]" custT="1"/>
      <dgm:spPr/>
      <dgm:t>
        <a:bodyPr/>
        <a:lstStyle/>
        <a:p>
          <a:pPr algn="l"/>
          <a:r>
            <a:rPr lang="en-US" sz="1200" b="1" i="0" spc="0" dirty="0">
              <a:latin typeface="Source Sans Pro Semibold" panose="020B0503030403020204" pitchFamily="34" charset="77"/>
            </a:rPr>
            <a:t>Capital planning &amp; environmental management</a:t>
          </a:r>
          <a:endParaRPr lang="en-AU" sz="1200" b="1" i="0" spc="0" dirty="0">
            <a:latin typeface="Source Sans Pro Semibold" panose="020B0503030403020204" pitchFamily="34" charset="77"/>
          </a:endParaRPr>
        </a:p>
      </dgm:t>
    </dgm:pt>
    <dgm:pt modelId="{4810FE37-F80E-4D5F-8930-08FD8EBBD6D7}" type="parTrans" cxnId="{87390016-0AA5-4E4D-BDA2-0A660F967126}">
      <dgm:prSet/>
      <dgm:spPr/>
      <dgm:t>
        <a:bodyPr/>
        <a:lstStyle/>
        <a:p>
          <a:pPr algn="l"/>
          <a:endParaRPr lang="en-AU" sz="1200" b="1" i="0" spc="0" dirty="0">
            <a:latin typeface="Source Sans Pro Semibold" panose="020B0503030403020204" pitchFamily="34" charset="77"/>
          </a:endParaRPr>
        </a:p>
      </dgm:t>
    </dgm:pt>
    <dgm:pt modelId="{BEE0D6E4-7115-4C9B-9093-194AD9DD9716}" type="sibTrans" cxnId="{87390016-0AA5-4E4D-BDA2-0A660F967126}">
      <dgm:prSet/>
      <dgm:spPr/>
      <dgm:t>
        <a:bodyPr/>
        <a:lstStyle/>
        <a:p>
          <a:pPr algn="l"/>
          <a:endParaRPr lang="en-AU" sz="1200" b="1" i="0" spc="0" dirty="0">
            <a:latin typeface="Source Sans Pro Semibold" panose="020B0503030403020204" pitchFamily="34" charset="77"/>
          </a:endParaRPr>
        </a:p>
      </dgm:t>
    </dgm:pt>
    <dgm:pt modelId="{20CD60A0-8FE8-9B48-A984-6A2837CA3032}" type="pres">
      <dgm:prSet presAssocID="{BBDBDB1C-EE92-48E0-BB03-BF504A06E40F}" presName="linear" presStyleCnt="0">
        <dgm:presLayoutVars>
          <dgm:animLvl val="lvl"/>
          <dgm:resizeHandles val="exact"/>
        </dgm:presLayoutVars>
      </dgm:prSet>
      <dgm:spPr/>
    </dgm:pt>
    <dgm:pt modelId="{F53A1EE3-EE3E-A942-AC8D-90FDAD8B5F60}" type="pres">
      <dgm:prSet presAssocID="{AC7BE0B3-303E-45EE-AEB8-A347F3FD4B8D}" presName="parentText" presStyleLbl="node1" presStyleIdx="0" presStyleCnt="13">
        <dgm:presLayoutVars>
          <dgm:chMax val="0"/>
          <dgm:bulletEnabled val="1"/>
        </dgm:presLayoutVars>
      </dgm:prSet>
      <dgm:spPr/>
    </dgm:pt>
    <dgm:pt modelId="{C66F7A5F-85EC-D147-876C-490EFE3D8750}" type="pres">
      <dgm:prSet presAssocID="{8B882607-48D0-457E-B408-054A48571A3A}" presName="spacer" presStyleCnt="0"/>
      <dgm:spPr/>
    </dgm:pt>
    <dgm:pt modelId="{52668242-0201-D446-B046-89260D7C8691}" type="pres">
      <dgm:prSet presAssocID="{55F18EFA-DFDB-4996-836C-FAEC9C67CACD}" presName="parentText" presStyleLbl="node1" presStyleIdx="1" presStyleCnt="13">
        <dgm:presLayoutVars>
          <dgm:chMax val="0"/>
          <dgm:bulletEnabled val="1"/>
        </dgm:presLayoutVars>
      </dgm:prSet>
      <dgm:spPr/>
    </dgm:pt>
    <dgm:pt modelId="{66B5E666-762B-204C-8B44-A0B11B26B26D}" type="pres">
      <dgm:prSet presAssocID="{FD463B1A-AED0-4F2B-A41E-CAD1E1E62321}" presName="spacer" presStyleCnt="0"/>
      <dgm:spPr/>
    </dgm:pt>
    <dgm:pt modelId="{F0207B75-E6C4-D343-916C-9F416B572173}" type="pres">
      <dgm:prSet presAssocID="{DB4C1EA9-F264-4AE6-BF70-CFE8E8D3B2FC}" presName="parentText" presStyleLbl="node1" presStyleIdx="2" presStyleCnt="13">
        <dgm:presLayoutVars>
          <dgm:chMax val="0"/>
          <dgm:bulletEnabled val="1"/>
        </dgm:presLayoutVars>
      </dgm:prSet>
      <dgm:spPr/>
    </dgm:pt>
    <dgm:pt modelId="{2EBBA0A8-8840-8D48-9CD4-435F03DAD053}" type="pres">
      <dgm:prSet presAssocID="{61E993E0-0DAF-49FA-8B5E-BA21768CB169}" presName="spacer" presStyleCnt="0"/>
      <dgm:spPr/>
    </dgm:pt>
    <dgm:pt modelId="{284679A6-F5CB-9640-BB6C-CF42764C5741}" type="pres">
      <dgm:prSet presAssocID="{4F7AA00C-60B7-44D8-A0FF-B6257D18050D}" presName="parentText" presStyleLbl="node1" presStyleIdx="3" presStyleCnt="13">
        <dgm:presLayoutVars>
          <dgm:chMax val="0"/>
          <dgm:bulletEnabled val="1"/>
        </dgm:presLayoutVars>
      </dgm:prSet>
      <dgm:spPr/>
    </dgm:pt>
    <dgm:pt modelId="{0BD343CE-C3D0-CC45-B87F-3F821D0E5029}" type="pres">
      <dgm:prSet presAssocID="{77AD4114-E487-4257-8D75-15FE48FC126F}" presName="spacer" presStyleCnt="0"/>
      <dgm:spPr/>
    </dgm:pt>
    <dgm:pt modelId="{9BA416F4-8726-1B4A-BFD2-A756141C3851}" type="pres">
      <dgm:prSet presAssocID="{0C8AE929-535B-41DA-9B24-F55CF6CA16A6}" presName="parentText" presStyleLbl="node1" presStyleIdx="4" presStyleCnt="13">
        <dgm:presLayoutVars>
          <dgm:chMax val="0"/>
          <dgm:bulletEnabled val="1"/>
        </dgm:presLayoutVars>
      </dgm:prSet>
      <dgm:spPr/>
    </dgm:pt>
    <dgm:pt modelId="{B5383D3A-B786-8D4C-96C7-3BB1B3882F0A}" type="pres">
      <dgm:prSet presAssocID="{3F51FA0C-0299-4914-B68F-7F4A3888EA8B}" presName="spacer" presStyleCnt="0"/>
      <dgm:spPr/>
    </dgm:pt>
    <dgm:pt modelId="{6DDD33D8-32BA-354C-8CBC-B9ED1EC0E909}" type="pres">
      <dgm:prSet presAssocID="{9E611EBA-3AD0-4518-B12D-389344863B9C}" presName="parentText" presStyleLbl="node1" presStyleIdx="5" presStyleCnt="13">
        <dgm:presLayoutVars>
          <dgm:chMax val="0"/>
          <dgm:bulletEnabled val="1"/>
        </dgm:presLayoutVars>
      </dgm:prSet>
      <dgm:spPr/>
    </dgm:pt>
    <dgm:pt modelId="{B4FC9D84-3EB4-0746-93E3-7D24B08CDD13}" type="pres">
      <dgm:prSet presAssocID="{1E063C0C-1068-4107-84FE-E723ABA81EAC}" presName="spacer" presStyleCnt="0"/>
      <dgm:spPr/>
    </dgm:pt>
    <dgm:pt modelId="{6FBC0A2F-4240-BC4B-B8EB-DDA84C5CD65A}" type="pres">
      <dgm:prSet presAssocID="{737F0B83-6177-42D2-9DB5-D05A99231F64}" presName="parentText" presStyleLbl="node1" presStyleIdx="6" presStyleCnt="13">
        <dgm:presLayoutVars>
          <dgm:chMax val="0"/>
          <dgm:bulletEnabled val="1"/>
        </dgm:presLayoutVars>
      </dgm:prSet>
      <dgm:spPr/>
    </dgm:pt>
    <dgm:pt modelId="{E5D4A1CB-323B-A746-92F7-913D87E3D608}" type="pres">
      <dgm:prSet presAssocID="{3A5F6647-7CCA-4D5E-A82D-0BE9D87170D1}" presName="spacer" presStyleCnt="0"/>
      <dgm:spPr/>
    </dgm:pt>
    <dgm:pt modelId="{1FB47756-3E09-934F-886E-5D154E488039}" type="pres">
      <dgm:prSet presAssocID="{6AA5C28D-D310-4B6B-9E5A-B2369F3CA7E0}" presName="parentText" presStyleLbl="node1" presStyleIdx="7" presStyleCnt="13">
        <dgm:presLayoutVars>
          <dgm:chMax val="0"/>
          <dgm:bulletEnabled val="1"/>
        </dgm:presLayoutVars>
      </dgm:prSet>
      <dgm:spPr/>
    </dgm:pt>
    <dgm:pt modelId="{33C60904-759C-F242-A512-ED5DC8A9AEB0}" type="pres">
      <dgm:prSet presAssocID="{FB21DD3C-4039-48AA-8B4B-7905F4FF0E93}" presName="spacer" presStyleCnt="0"/>
      <dgm:spPr/>
    </dgm:pt>
    <dgm:pt modelId="{F2ABF2A7-CE92-3548-B166-2BC2B4F0A115}" type="pres">
      <dgm:prSet presAssocID="{46AA96CA-0059-455E-B1A0-76CFB8F4B3FA}" presName="parentText" presStyleLbl="node1" presStyleIdx="8" presStyleCnt="13">
        <dgm:presLayoutVars>
          <dgm:chMax val="0"/>
          <dgm:bulletEnabled val="1"/>
        </dgm:presLayoutVars>
      </dgm:prSet>
      <dgm:spPr/>
    </dgm:pt>
    <dgm:pt modelId="{022CDFC0-35E7-B944-BF5E-7C0396FC8578}" type="pres">
      <dgm:prSet presAssocID="{CF5DA56F-88B6-4886-98DC-3BA2EB0C97CF}" presName="spacer" presStyleCnt="0"/>
      <dgm:spPr/>
    </dgm:pt>
    <dgm:pt modelId="{2B2253E9-85C3-B545-AAB3-8BBFC0806D70}" type="pres">
      <dgm:prSet presAssocID="{84BD2C03-8C1D-46E1-9C8D-ECA492EB5847}" presName="parentText" presStyleLbl="node1" presStyleIdx="9" presStyleCnt="13">
        <dgm:presLayoutVars>
          <dgm:chMax val="0"/>
          <dgm:bulletEnabled val="1"/>
        </dgm:presLayoutVars>
      </dgm:prSet>
      <dgm:spPr/>
    </dgm:pt>
    <dgm:pt modelId="{D397C56E-2A8F-034F-8C82-87477663E5AC}" type="pres">
      <dgm:prSet presAssocID="{8E0D9029-B5BD-484B-805A-2F792D22303F}" presName="spacer" presStyleCnt="0"/>
      <dgm:spPr/>
    </dgm:pt>
    <dgm:pt modelId="{9EFEC249-7941-A84F-AFC4-EA368156351F}" type="pres">
      <dgm:prSet presAssocID="{3BF0900F-8E79-44A1-9354-5121E8C601DD}" presName="parentText" presStyleLbl="node1" presStyleIdx="10" presStyleCnt="13">
        <dgm:presLayoutVars>
          <dgm:chMax val="0"/>
          <dgm:bulletEnabled val="1"/>
        </dgm:presLayoutVars>
      </dgm:prSet>
      <dgm:spPr/>
    </dgm:pt>
    <dgm:pt modelId="{8A15CBD4-5E7A-DF4B-87CD-94528A64F9EC}" type="pres">
      <dgm:prSet presAssocID="{5939A145-51F0-4985-A9AB-99E85B8BDFCF}" presName="spacer" presStyleCnt="0"/>
      <dgm:spPr/>
    </dgm:pt>
    <dgm:pt modelId="{D1673D47-0CB9-A549-B7A5-390AC30A7E14}" type="pres">
      <dgm:prSet presAssocID="{5DD76108-0264-411F-BBC6-C618B2285368}" presName="parentText" presStyleLbl="node1" presStyleIdx="11" presStyleCnt="13">
        <dgm:presLayoutVars>
          <dgm:chMax val="0"/>
          <dgm:bulletEnabled val="1"/>
        </dgm:presLayoutVars>
      </dgm:prSet>
      <dgm:spPr/>
    </dgm:pt>
    <dgm:pt modelId="{45EBE895-5BF2-E640-A33C-D616944B0159}" type="pres">
      <dgm:prSet presAssocID="{3A2890C0-4A6F-4412-AECE-4B93AF2E7B54}" presName="spacer" presStyleCnt="0"/>
      <dgm:spPr/>
    </dgm:pt>
    <dgm:pt modelId="{F0372E5A-405B-B747-B278-17D2ED3206D4}" type="pres">
      <dgm:prSet presAssocID="{25D6F56B-7C55-410C-84FC-C5D8790297A4}" presName="parentText" presStyleLbl="node1" presStyleIdx="12" presStyleCnt="13">
        <dgm:presLayoutVars>
          <dgm:chMax val="0"/>
          <dgm:bulletEnabled val="1"/>
        </dgm:presLayoutVars>
      </dgm:prSet>
      <dgm:spPr/>
    </dgm:pt>
  </dgm:ptLst>
  <dgm:cxnLst>
    <dgm:cxn modelId="{39746507-FE37-0F44-8BE7-593DA745F413}" type="presOf" srcId="{0C8AE929-535B-41DA-9B24-F55CF6CA16A6}" destId="{9BA416F4-8726-1B4A-BFD2-A756141C3851}" srcOrd="0" destOrd="0" presId="urn:microsoft.com/office/officeart/2005/8/layout/vList2"/>
    <dgm:cxn modelId="{87390016-0AA5-4E4D-BDA2-0A660F967126}" srcId="{BBDBDB1C-EE92-48E0-BB03-BF504A06E40F}" destId="{25D6F56B-7C55-410C-84FC-C5D8790297A4}" srcOrd="12" destOrd="0" parTransId="{4810FE37-F80E-4D5F-8930-08FD8EBBD6D7}" sibTransId="{BEE0D6E4-7115-4C9B-9093-194AD9DD9716}"/>
    <dgm:cxn modelId="{3A70E229-C5D8-AA46-83A7-E9D951582066}" type="presOf" srcId="{46AA96CA-0059-455E-B1A0-76CFB8F4B3FA}" destId="{F2ABF2A7-CE92-3548-B166-2BC2B4F0A115}" srcOrd="0" destOrd="0" presId="urn:microsoft.com/office/officeart/2005/8/layout/vList2"/>
    <dgm:cxn modelId="{C3A06A34-392E-F745-A9AC-D7E69F6B5E3D}" type="presOf" srcId="{DB4C1EA9-F264-4AE6-BF70-CFE8E8D3B2FC}" destId="{F0207B75-E6C4-D343-916C-9F416B572173}" srcOrd="0" destOrd="0" presId="urn:microsoft.com/office/officeart/2005/8/layout/vList2"/>
    <dgm:cxn modelId="{2F5E3A36-D5CE-E54C-B1F2-D2A2762B2D53}" type="presOf" srcId="{BBDBDB1C-EE92-48E0-BB03-BF504A06E40F}" destId="{20CD60A0-8FE8-9B48-A984-6A2837CA3032}" srcOrd="0" destOrd="0" presId="urn:microsoft.com/office/officeart/2005/8/layout/vList2"/>
    <dgm:cxn modelId="{58A7963E-72B2-2048-84BC-7FE9F352B08F}" type="presOf" srcId="{737F0B83-6177-42D2-9DB5-D05A99231F64}" destId="{6FBC0A2F-4240-BC4B-B8EB-DDA84C5CD65A}" srcOrd="0" destOrd="0" presId="urn:microsoft.com/office/officeart/2005/8/layout/vList2"/>
    <dgm:cxn modelId="{0F82363F-9AAF-47DC-848A-05CA9B9DC456}" srcId="{BBDBDB1C-EE92-48E0-BB03-BF504A06E40F}" destId="{737F0B83-6177-42D2-9DB5-D05A99231F64}" srcOrd="6" destOrd="0" parTransId="{904B0724-762C-4D49-8356-6F0839CEEF4C}" sibTransId="{3A5F6647-7CCA-4D5E-A82D-0BE9D87170D1}"/>
    <dgm:cxn modelId="{41E41161-787C-4493-BC1C-8CF156661F85}" srcId="{BBDBDB1C-EE92-48E0-BB03-BF504A06E40F}" destId="{6AA5C28D-D310-4B6B-9E5A-B2369F3CA7E0}" srcOrd="7" destOrd="0" parTransId="{115A5AD0-2E47-4E27-95E5-7808E9C8B953}" sibTransId="{FB21DD3C-4039-48AA-8B4B-7905F4FF0E93}"/>
    <dgm:cxn modelId="{A7CB3965-BFD9-459B-AB23-A1199ADB4176}" srcId="{BBDBDB1C-EE92-48E0-BB03-BF504A06E40F}" destId="{55F18EFA-DFDB-4996-836C-FAEC9C67CACD}" srcOrd="1" destOrd="0" parTransId="{F9A23B35-F9F1-4E5A-9EDD-2C46A9C30E4D}" sibTransId="{FD463B1A-AED0-4F2B-A41E-CAD1E1E62321}"/>
    <dgm:cxn modelId="{966BD766-186E-4E86-AFC3-2783D86890CD}" srcId="{BBDBDB1C-EE92-48E0-BB03-BF504A06E40F}" destId="{4F7AA00C-60B7-44D8-A0FF-B6257D18050D}" srcOrd="3" destOrd="0" parTransId="{4E210504-A49E-4841-B636-56C3346FB6B9}" sibTransId="{77AD4114-E487-4257-8D75-15FE48FC126F}"/>
    <dgm:cxn modelId="{2F509949-61B1-954D-A917-FFCD9B1558FB}" type="presOf" srcId="{3BF0900F-8E79-44A1-9354-5121E8C601DD}" destId="{9EFEC249-7941-A84F-AFC4-EA368156351F}" srcOrd="0" destOrd="0" presId="urn:microsoft.com/office/officeart/2005/8/layout/vList2"/>
    <dgm:cxn modelId="{4EECAC6D-C2FE-48CE-BA9B-2F9EE669008A}" srcId="{BBDBDB1C-EE92-48E0-BB03-BF504A06E40F}" destId="{3BF0900F-8E79-44A1-9354-5121E8C601DD}" srcOrd="10" destOrd="0" parTransId="{F0425159-C836-49C9-BED8-AAB08CC43C3E}" sibTransId="{5939A145-51F0-4985-A9AB-99E85B8BDFCF}"/>
    <dgm:cxn modelId="{1CA4AC4E-94A3-4BD4-B1D2-3EB02112CD87}" srcId="{BBDBDB1C-EE92-48E0-BB03-BF504A06E40F}" destId="{5DD76108-0264-411F-BBC6-C618B2285368}" srcOrd="11" destOrd="0" parTransId="{DA7E5A09-2023-48A2-B2A2-B17113CF3D03}" sibTransId="{3A2890C0-4A6F-4412-AECE-4B93AF2E7B54}"/>
    <dgm:cxn modelId="{E1595C51-2775-3646-9C72-635CCFA99262}" type="presOf" srcId="{4F7AA00C-60B7-44D8-A0FF-B6257D18050D}" destId="{284679A6-F5CB-9640-BB6C-CF42764C5741}" srcOrd="0" destOrd="0" presId="urn:microsoft.com/office/officeart/2005/8/layout/vList2"/>
    <dgm:cxn modelId="{B0086A71-A413-D644-A26A-C8AD0FA05160}" type="presOf" srcId="{6AA5C28D-D310-4B6B-9E5A-B2369F3CA7E0}" destId="{1FB47756-3E09-934F-886E-5D154E488039}" srcOrd="0" destOrd="0" presId="urn:microsoft.com/office/officeart/2005/8/layout/vList2"/>
    <dgm:cxn modelId="{92896A51-9EC0-1E49-8449-FCCF09C644B5}" type="presOf" srcId="{84BD2C03-8C1D-46E1-9C8D-ECA492EB5847}" destId="{2B2253E9-85C3-B545-AAB3-8BBFC0806D70}" srcOrd="0" destOrd="0" presId="urn:microsoft.com/office/officeart/2005/8/layout/vList2"/>
    <dgm:cxn modelId="{B9F5C173-E6D2-4A29-BE3D-C1441EBCB1FD}" srcId="{BBDBDB1C-EE92-48E0-BB03-BF504A06E40F}" destId="{84BD2C03-8C1D-46E1-9C8D-ECA492EB5847}" srcOrd="9" destOrd="0" parTransId="{11985E1C-3C9F-4BC5-9F81-10FC75DB254E}" sibTransId="{8E0D9029-B5BD-484B-805A-2F792D22303F}"/>
    <dgm:cxn modelId="{79C57C7F-785A-459E-B47A-3AFD2359A7FE}" srcId="{BBDBDB1C-EE92-48E0-BB03-BF504A06E40F}" destId="{0C8AE929-535B-41DA-9B24-F55CF6CA16A6}" srcOrd="4" destOrd="0" parTransId="{37C8DC59-2E32-456F-9A5D-4C4865A66EAC}" sibTransId="{3F51FA0C-0299-4914-B68F-7F4A3888EA8B}"/>
    <dgm:cxn modelId="{81D98A95-C222-454E-9037-BF3254AB862B}" type="presOf" srcId="{AC7BE0B3-303E-45EE-AEB8-A347F3FD4B8D}" destId="{F53A1EE3-EE3E-A942-AC8D-90FDAD8B5F60}" srcOrd="0" destOrd="0" presId="urn:microsoft.com/office/officeart/2005/8/layout/vList2"/>
    <dgm:cxn modelId="{BFF91EA0-F3E9-46C1-A5B9-EA74B19896A2}" srcId="{BBDBDB1C-EE92-48E0-BB03-BF504A06E40F}" destId="{DB4C1EA9-F264-4AE6-BF70-CFE8E8D3B2FC}" srcOrd="2" destOrd="0" parTransId="{8882403C-48B6-4FF6-B3B1-64083BCC021D}" sibTransId="{61E993E0-0DAF-49FA-8B5E-BA21768CB169}"/>
    <dgm:cxn modelId="{8653D5A5-7661-49A9-88BC-73AB3B588E0F}" srcId="{BBDBDB1C-EE92-48E0-BB03-BF504A06E40F}" destId="{AC7BE0B3-303E-45EE-AEB8-A347F3FD4B8D}" srcOrd="0" destOrd="0" parTransId="{15D37A63-3000-431F-9039-C5199554AEC5}" sibTransId="{8B882607-48D0-457E-B408-054A48571A3A}"/>
    <dgm:cxn modelId="{DEE61DB9-8BDA-493C-ADC1-5F44932AB4F5}" srcId="{BBDBDB1C-EE92-48E0-BB03-BF504A06E40F}" destId="{46AA96CA-0059-455E-B1A0-76CFB8F4B3FA}" srcOrd="8" destOrd="0" parTransId="{EF46175F-DB90-44FE-B423-B1EB46681A59}" sibTransId="{CF5DA56F-88B6-4886-98DC-3BA2EB0C97CF}"/>
    <dgm:cxn modelId="{99AEDDBB-C655-4749-80B3-ADD1D194C0A4}" type="presOf" srcId="{9E611EBA-3AD0-4518-B12D-389344863B9C}" destId="{6DDD33D8-32BA-354C-8CBC-B9ED1EC0E909}" srcOrd="0" destOrd="0" presId="urn:microsoft.com/office/officeart/2005/8/layout/vList2"/>
    <dgm:cxn modelId="{1BE27ABF-332A-2145-B321-8F57371C5F55}" type="presOf" srcId="{25D6F56B-7C55-410C-84FC-C5D8790297A4}" destId="{F0372E5A-405B-B747-B278-17D2ED3206D4}" srcOrd="0" destOrd="0" presId="urn:microsoft.com/office/officeart/2005/8/layout/vList2"/>
    <dgm:cxn modelId="{474267D3-4FCA-49EE-A27F-F4458B8D2C73}" srcId="{BBDBDB1C-EE92-48E0-BB03-BF504A06E40F}" destId="{9E611EBA-3AD0-4518-B12D-389344863B9C}" srcOrd="5" destOrd="0" parTransId="{E200FD0D-148B-4C68-A425-07313B8A1BC0}" sibTransId="{1E063C0C-1068-4107-84FE-E723ABA81EAC}"/>
    <dgm:cxn modelId="{13B23BDD-325E-EB4D-AB4D-B354A5E46DBE}" type="presOf" srcId="{55F18EFA-DFDB-4996-836C-FAEC9C67CACD}" destId="{52668242-0201-D446-B046-89260D7C8691}" srcOrd="0" destOrd="0" presId="urn:microsoft.com/office/officeart/2005/8/layout/vList2"/>
    <dgm:cxn modelId="{66B7E6E6-AF39-2249-B44C-D93DA3C88FD6}" type="presOf" srcId="{5DD76108-0264-411F-BBC6-C618B2285368}" destId="{D1673D47-0CB9-A549-B7A5-390AC30A7E14}" srcOrd="0" destOrd="0" presId="urn:microsoft.com/office/officeart/2005/8/layout/vList2"/>
    <dgm:cxn modelId="{6CAC7023-CA64-F242-B97A-A9A9E714A854}" type="presParOf" srcId="{20CD60A0-8FE8-9B48-A984-6A2837CA3032}" destId="{F53A1EE3-EE3E-A942-AC8D-90FDAD8B5F60}" srcOrd="0" destOrd="0" presId="urn:microsoft.com/office/officeart/2005/8/layout/vList2"/>
    <dgm:cxn modelId="{444A660D-931A-1848-ADD7-6FDD6E6B268F}" type="presParOf" srcId="{20CD60A0-8FE8-9B48-A984-6A2837CA3032}" destId="{C66F7A5F-85EC-D147-876C-490EFE3D8750}" srcOrd="1" destOrd="0" presId="urn:microsoft.com/office/officeart/2005/8/layout/vList2"/>
    <dgm:cxn modelId="{3DCCE248-58EA-044F-BB48-8F69F92E465B}" type="presParOf" srcId="{20CD60A0-8FE8-9B48-A984-6A2837CA3032}" destId="{52668242-0201-D446-B046-89260D7C8691}" srcOrd="2" destOrd="0" presId="urn:microsoft.com/office/officeart/2005/8/layout/vList2"/>
    <dgm:cxn modelId="{A23A3435-FF25-CB47-B384-BB14B41DF100}" type="presParOf" srcId="{20CD60A0-8FE8-9B48-A984-6A2837CA3032}" destId="{66B5E666-762B-204C-8B44-A0B11B26B26D}" srcOrd="3" destOrd="0" presId="urn:microsoft.com/office/officeart/2005/8/layout/vList2"/>
    <dgm:cxn modelId="{6516E0A7-F75F-C949-A126-2F3859A24B9C}" type="presParOf" srcId="{20CD60A0-8FE8-9B48-A984-6A2837CA3032}" destId="{F0207B75-E6C4-D343-916C-9F416B572173}" srcOrd="4" destOrd="0" presId="urn:microsoft.com/office/officeart/2005/8/layout/vList2"/>
    <dgm:cxn modelId="{993F918C-85BD-FA47-8624-D5677C926B44}" type="presParOf" srcId="{20CD60A0-8FE8-9B48-A984-6A2837CA3032}" destId="{2EBBA0A8-8840-8D48-9CD4-435F03DAD053}" srcOrd="5" destOrd="0" presId="urn:microsoft.com/office/officeart/2005/8/layout/vList2"/>
    <dgm:cxn modelId="{59557332-5409-BF45-BC1C-772E693E74A8}" type="presParOf" srcId="{20CD60A0-8FE8-9B48-A984-6A2837CA3032}" destId="{284679A6-F5CB-9640-BB6C-CF42764C5741}" srcOrd="6" destOrd="0" presId="urn:microsoft.com/office/officeart/2005/8/layout/vList2"/>
    <dgm:cxn modelId="{8E4EC369-C911-4C46-ACAC-FF43DF680860}" type="presParOf" srcId="{20CD60A0-8FE8-9B48-A984-6A2837CA3032}" destId="{0BD343CE-C3D0-CC45-B87F-3F821D0E5029}" srcOrd="7" destOrd="0" presId="urn:microsoft.com/office/officeart/2005/8/layout/vList2"/>
    <dgm:cxn modelId="{2C66A2E7-BC21-1844-9A02-D86A463EE26B}" type="presParOf" srcId="{20CD60A0-8FE8-9B48-A984-6A2837CA3032}" destId="{9BA416F4-8726-1B4A-BFD2-A756141C3851}" srcOrd="8" destOrd="0" presId="urn:microsoft.com/office/officeart/2005/8/layout/vList2"/>
    <dgm:cxn modelId="{1E339CCF-5DCD-084A-88B8-72DAF9E36FF9}" type="presParOf" srcId="{20CD60A0-8FE8-9B48-A984-6A2837CA3032}" destId="{B5383D3A-B786-8D4C-96C7-3BB1B3882F0A}" srcOrd="9" destOrd="0" presId="urn:microsoft.com/office/officeart/2005/8/layout/vList2"/>
    <dgm:cxn modelId="{C7A83F41-190B-C347-8567-7EB3887627F7}" type="presParOf" srcId="{20CD60A0-8FE8-9B48-A984-6A2837CA3032}" destId="{6DDD33D8-32BA-354C-8CBC-B9ED1EC0E909}" srcOrd="10" destOrd="0" presId="urn:microsoft.com/office/officeart/2005/8/layout/vList2"/>
    <dgm:cxn modelId="{254E3F08-B67E-BC4E-8559-4BBD5BB5CB8A}" type="presParOf" srcId="{20CD60A0-8FE8-9B48-A984-6A2837CA3032}" destId="{B4FC9D84-3EB4-0746-93E3-7D24B08CDD13}" srcOrd="11" destOrd="0" presId="urn:microsoft.com/office/officeart/2005/8/layout/vList2"/>
    <dgm:cxn modelId="{A64ACD4B-6286-204A-8B5E-509F7E92F899}" type="presParOf" srcId="{20CD60A0-8FE8-9B48-A984-6A2837CA3032}" destId="{6FBC0A2F-4240-BC4B-B8EB-DDA84C5CD65A}" srcOrd="12" destOrd="0" presId="urn:microsoft.com/office/officeart/2005/8/layout/vList2"/>
    <dgm:cxn modelId="{85A9065C-7FD3-3A44-8BF2-701485D1D30A}" type="presParOf" srcId="{20CD60A0-8FE8-9B48-A984-6A2837CA3032}" destId="{E5D4A1CB-323B-A746-92F7-913D87E3D608}" srcOrd="13" destOrd="0" presId="urn:microsoft.com/office/officeart/2005/8/layout/vList2"/>
    <dgm:cxn modelId="{643B53A9-79DB-2141-9339-C31D6783B6E0}" type="presParOf" srcId="{20CD60A0-8FE8-9B48-A984-6A2837CA3032}" destId="{1FB47756-3E09-934F-886E-5D154E488039}" srcOrd="14" destOrd="0" presId="urn:microsoft.com/office/officeart/2005/8/layout/vList2"/>
    <dgm:cxn modelId="{D8750E3D-CC25-5A47-8D0C-6670E0342968}" type="presParOf" srcId="{20CD60A0-8FE8-9B48-A984-6A2837CA3032}" destId="{33C60904-759C-F242-A512-ED5DC8A9AEB0}" srcOrd="15" destOrd="0" presId="urn:microsoft.com/office/officeart/2005/8/layout/vList2"/>
    <dgm:cxn modelId="{46A77FE3-4939-4E49-A01A-8427DCFFF796}" type="presParOf" srcId="{20CD60A0-8FE8-9B48-A984-6A2837CA3032}" destId="{F2ABF2A7-CE92-3548-B166-2BC2B4F0A115}" srcOrd="16" destOrd="0" presId="urn:microsoft.com/office/officeart/2005/8/layout/vList2"/>
    <dgm:cxn modelId="{37D3A4B0-A52A-2440-AFD2-E8B1208B723C}" type="presParOf" srcId="{20CD60A0-8FE8-9B48-A984-6A2837CA3032}" destId="{022CDFC0-35E7-B944-BF5E-7C0396FC8578}" srcOrd="17" destOrd="0" presId="urn:microsoft.com/office/officeart/2005/8/layout/vList2"/>
    <dgm:cxn modelId="{A107A210-226D-0E4E-B3CD-E0034460649D}" type="presParOf" srcId="{20CD60A0-8FE8-9B48-A984-6A2837CA3032}" destId="{2B2253E9-85C3-B545-AAB3-8BBFC0806D70}" srcOrd="18" destOrd="0" presId="urn:microsoft.com/office/officeart/2005/8/layout/vList2"/>
    <dgm:cxn modelId="{AC3ECD2C-78A9-1B4C-B07E-1EE1380803CA}" type="presParOf" srcId="{20CD60A0-8FE8-9B48-A984-6A2837CA3032}" destId="{D397C56E-2A8F-034F-8C82-87477663E5AC}" srcOrd="19" destOrd="0" presId="urn:microsoft.com/office/officeart/2005/8/layout/vList2"/>
    <dgm:cxn modelId="{793D16EA-D7A3-A04A-9A00-36232043547A}" type="presParOf" srcId="{20CD60A0-8FE8-9B48-A984-6A2837CA3032}" destId="{9EFEC249-7941-A84F-AFC4-EA368156351F}" srcOrd="20" destOrd="0" presId="urn:microsoft.com/office/officeart/2005/8/layout/vList2"/>
    <dgm:cxn modelId="{101887A9-2AD8-6042-BC22-97BE11572E87}" type="presParOf" srcId="{20CD60A0-8FE8-9B48-A984-6A2837CA3032}" destId="{8A15CBD4-5E7A-DF4B-87CD-94528A64F9EC}" srcOrd="21" destOrd="0" presId="urn:microsoft.com/office/officeart/2005/8/layout/vList2"/>
    <dgm:cxn modelId="{36F56A29-FDC8-C949-8FF5-7F46815C2DFC}" type="presParOf" srcId="{20CD60A0-8FE8-9B48-A984-6A2837CA3032}" destId="{D1673D47-0CB9-A549-B7A5-390AC30A7E14}" srcOrd="22" destOrd="0" presId="urn:microsoft.com/office/officeart/2005/8/layout/vList2"/>
    <dgm:cxn modelId="{0ED0D887-6405-704E-9D9A-49290F0D0035}" type="presParOf" srcId="{20CD60A0-8FE8-9B48-A984-6A2837CA3032}" destId="{45EBE895-5BF2-E640-A33C-D616944B0159}" srcOrd="23" destOrd="0" presId="urn:microsoft.com/office/officeart/2005/8/layout/vList2"/>
    <dgm:cxn modelId="{1513CA3C-05C8-0F42-9280-188A25EED748}" type="presParOf" srcId="{20CD60A0-8FE8-9B48-A984-6A2837CA3032}" destId="{F0372E5A-405B-B747-B278-17D2ED3206D4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32BF1C-052E-4C76-914C-8F9A6223BE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4DC56D-C24E-4F90-9A2D-B703157A1EEF}">
      <dgm:prSet/>
      <dgm:spPr>
        <a:solidFill>
          <a:srgbClr val="2C6BB8"/>
        </a:solidFill>
      </dgm:spPr>
      <dgm:t>
        <a:bodyPr/>
        <a:lstStyle/>
        <a:p>
          <a:r>
            <a:rPr lang="en-US" dirty="0"/>
            <a:t>27 member-owner cooperatives </a:t>
          </a:r>
        </a:p>
      </dgm:t>
    </dgm:pt>
    <dgm:pt modelId="{83F4DA62-12E9-45B7-A434-821EE018C483}" type="parTrans" cxnId="{848A390D-FE55-449F-85DC-8DCAB1FB9189}">
      <dgm:prSet/>
      <dgm:spPr/>
      <dgm:t>
        <a:bodyPr/>
        <a:lstStyle/>
        <a:p>
          <a:endParaRPr lang="en-US"/>
        </a:p>
      </dgm:t>
    </dgm:pt>
    <dgm:pt modelId="{C3B2F5E9-8209-4478-B84A-0663229C1C90}" type="sibTrans" cxnId="{848A390D-FE55-449F-85DC-8DCAB1FB9189}">
      <dgm:prSet/>
      <dgm:spPr/>
      <dgm:t>
        <a:bodyPr/>
        <a:lstStyle/>
        <a:p>
          <a:endParaRPr lang="en-US"/>
        </a:p>
      </dgm:t>
    </dgm:pt>
    <dgm:pt modelId="{F8463DD8-6233-444B-A1C8-262B32E8E4F3}">
      <dgm:prSet/>
      <dgm:spPr/>
      <dgm:t>
        <a:bodyPr/>
        <a:lstStyle/>
        <a:p>
          <a:r>
            <a:rPr lang="en-US"/>
            <a:t>715,000 members</a:t>
          </a:r>
        </a:p>
      </dgm:t>
    </dgm:pt>
    <dgm:pt modelId="{14DAF4A6-94BA-417D-94A9-FA523F5B66EE}" type="parTrans" cxnId="{268D6A50-0D0F-47EE-804A-305F58EDB7C7}">
      <dgm:prSet/>
      <dgm:spPr/>
      <dgm:t>
        <a:bodyPr/>
        <a:lstStyle/>
        <a:p>
          <a:endParaRPr lang="en-US"/>
        </a:p>
      </dgm:t>
    </dgm:pt>
    <dgm:pt modelId="{232E57AC-EF02-4483-ADAA-96B279E678DF}" type="sibTrans" cxnId="{268D6A50-0D0F-47EE-804A-305F58EDB7C7}">
      <dgm:prSet/>
      <dgm:spPr/>
      <dgm:t>
        <a:bodyPr/>
        <a:lstStyle/>
        <a:p>
          <a:endParaRPr lang="en-US"/>
        </a:p>
      </dgm:t>
    </dgm:pt>
    <dgm:pt modelId="{F3EEB28D-69E6-4FFF-B475-2C47F2E346FD}">
      <dgm:prSet/>
      <dgm:spPr/>
      <dgm:t>
        <a:bodyPr/>
        <a:lstStyle/>
        <a:p>
          <a:r>
            <a:rPr lang="en-US"/>
            <a:t>$3.9 billion total assets</a:t>
          </a:r>
        </a:p>
      </dgm:t>
    </dgm:pt>
    <dgm:pt modelId="{55DC211C-BA53-4FA5-8185-4532FC6E0B7D}" type="parTrans" cxnId="{C93FD667-70C0-4D2F-BC36-B8AE62B63CF8}">
      <dgm:prSet/>
      <dgm:spPr/>
      <dgm:t>
        <a:bodyPr/>
        <a:lstStyle/>
        <a:p>
          <a:endParaRPr lang="en-US"/>
        </a:p>
      </dgm:t>
    </dgm:pt>
    <dgm:pt modelId="{85C2ECDA-506A-43A4-8F35-11F61D4BC80B}" type="sibTrans" cxnId="{C93FD667-70C0-4D2F-BC36-B8AE62B63CF8}">
      <dgm:prSet/>
      <dgm:spPr/>
      <dgm:t>
        <a:bodyPr/>
        <a:lstStyle/>
        <a:p>
          <a:endParaRPr lang="en-US"/>
        </a:p>
      </dgm:t>
    </dgm:pt>
    <dgm:pt modelId="{E1E0A717-364B-4E24-8A57-FE6CF762A21B}">
      <dgm:prSet/>
      <dgm:spPr/>
      <dgm:t>
        <a:bodyPr/>
        <a:lstStyle/>
        <a:p>
          <a:r>
            <a:rPr lang="en-US"/>
            <a:t>$981 million revenue</a:t>
          </a:r>
        </a:p>
      </dgm:t>
    </dgm:pt>
    <dgm:pt modelId="{729B2255-88F6-4A3A-ADCD-8F776C01BFE7}" type="parTrans" cxnId="{5D917538-4D27-4F4A-B5CB-986677B44A98}">
      <dgm:prSet/>
      <dgm:spPr/>
      <dgm:t>
        <a:bodyPr/>
        <a:lstStyle/>
        <a:p>
          <a:endParaRPr lang="en-US"/>
        </a:p>
      </dgm:t>
    </dgm:pt>
    <dgm:pt modelId="{90DBBF42-E390-4A54-A210-85B59983C054}" type="sibTrans" cxnId="{5D917538-4D27-4F4A-B5CB-986677B44A98}">
      <dgm:prSet/>
      <dgm:spPr/>
      <dgm:t>
        <a:bodyPr/>
        <a:lstStyle/>
        <a:p>
          <a:endParaRPr lang="en-US"/>
        </a:p>
      </dgm:t>
    </dgm:pt>
    <dgm:pt modelId="{FD94D59D-155A-473E-BEE1-CE9F9230A1D8}">
      <dgm:prSet/>
      <dgm:spPr>
        <a:solidFill>
          <a:srgbClr val="2C6BB8"/>
        </a:solidFill>
      </dgm:spPr>
      <dgm:t>
        <a:bodyPr/>
        <a:lstStyle/>
        <a:p>
          <a:r>
            <a:rPr lang="en-US"/>
            <a:t>Competitive rates, stable forecast </a:t>
          </a:r>
        </a:p>
      </dgm:t>
    </dgm:pt>
    <dgm:pt modelId="{C17C34BF-982F-4C2A-BC82-71022D6DCD26}" type="parTrans" cxnId="{FA4F1944-D1B1-4B4F-822A-B62315E1E908}">
      <dgm:prSet/>
      <dgm:spPr/>
      <dgm:t>
        <a:bodyPr/>
        <a:lstStyle/>
        <a:p>
          <a:endParaRPr lang="en-US"/>
        </a:p>
      </dgm:t>
    </dgm:pt>
    <dgm:pt modelId="{25F94AA5-F8F1-4170-9317-8F80E3ABFAFF}" type="sibTrans" cxnId="{FA4F1944-D1B1-4B4F-822A-B62315E1E908}">
      <dgm:prSet/>
      <dgm:spPr/>
      <dgm:t>
        <a:bodyPr/>
        <a:lstStyle/>
        <a:p>
          <a:endParaRPr lang="en-US"/>
        </a:p>
      </dgm:t>
    </dgm:pt>
    <dgm:pt modelId="{E48C2ACD-0B33-4B9C-BC45-C53BA351CBA4}">
      <dgm:prSet/>
      <dgm:spPr>
        <a:solidFill>
          <a:srgbClr val="2C6BB8"/>
        </a:solidFill>
      </dgm:spPr>
      <dgm:t>
        <a:bodyPr/>
        <a:lstStyle/>
        <a:p>
          <a:r>
            <a:rPr lang="en-US"/>
            <a:t>4,800+ miles of transmission lines</a:t>
          </a:r>
        </a:p>
      </dgm:t>
    </dgm:pt>
    <dgm:pt modelId="{6991375E-CACF-4E4F-A6B5-F05E9BD7765E}" type="parTrans" cxnId="{68BDEC61-E167-4E42-9E55-31ED9341B1D8}">
      <dgm:prSet/>
      <dgm:spPr/>
      <dgm:t>
        <a:bodyPr/>
        <a:lstStyle/>
        <a:p>
          <a:endParaRPr lang="en-US"/>
        </a:p>
      </dgm:t>
    </dgm:pt>
    <dgm:pt modelId="{0B0400D6-C1FD-4F1C-86A9-E4660A147B07}" type="sibTrans" cxnId="{68BDEC61-E167-4E42-9E55-31ED9341B1D8}">
      <dgm:prSet/>
      <dgm:spPr/>
      <dgm:t>
        <a:bodyPr/>
        <a:lstStyle/>
        <a:p>
          <a:endParaRPr lang="en-US"/>
        </a:p>
      </dgm:t>
    </dgm:pt>
    <dgm:pt modelId="{A3BEEBC6-195C-41D8-8136-837B6DB6DEE2}">
      <dgm:prSet/>
      <dgm:spPr>
        <a:solidFill>
          <a:srgbClr val="2C6BB8"/>
        </a:solidFill>
      </dgm:spPr>
      <dgm:t>
        <a:bodyPr/>
        <a:lstStyle/>
        <a:p>
          <a:r>
            <a:rPr lang="en-US"/>
            <a:t>3,000+ MW generation </a:t>
          </a:r>
        </a:p>
      </dgm:t>
    </dgm:pt>
    <dgm:pt modelId="{42AB35E6-7A10-4D2E-92B6-32938132C759}" type="parTrans" cxnId="{3456CBD0-C90D-4B91-9660-E1ACAC283ACD}">
      <dgm:prSet/>
      <dgm:spPr/>
      <dgm:t>
        <a:bodyPr/>
        <a:lstStyle/>
        <a:p>
          <a:endParaRPr lang="en-US"/>
        </a:p>
      </dgm:t>
    </dgm:pt>
    <dgm:pt modelId="{C3FE2896-8F5A-49BB-9C5F-4C704D24A337}" type="sibTrans" cxnId="{3456CBD0-C90D-4B91-9660-E1ACAC283ACD}">
      <dgm:prSet/>
      <dgm:spPr/>
      <dgm:t>
        <a:bodyPr/>
        <a:lstStyle/>
        <a:p>
          <a:endParaRPr lang="en-US"/>
        </a:p>
      </dgm:t>
    </dgm:pt>
    <dgm:pt modelId="{99CD0A6C-34EA-4803-8814-FD95FB636D92}">
      <dgm:prSet/>
      <dgm:spPr>
        <a:solidFill>
          <a:srgbClr val="2C6BB8"/>
        </a:solidFill>
      </dgm:spPr>
      <dgm:t>
        <a:bodyPr/>
        <a:lstStyle/>
        <a:p>
          <a:r>
            <a:rPr lang="en-US"/>
            <a:t>~300,000 Maximo assets</a:t>
          </a:r>
        </a:p>
      </dgm:t>
    </dgm:pt>
    <dgm:pt modelId="{75C6181C-0DF5-47D8-9862-E21FE013E8B7}" type="parTrans" cxnId="{03B950B6-8AE0-4CAF-A4A6-58D19E402DC9}">
      <dgm:prSet/>
      <dgm:spPr/>
      <dgm:t>
        <a:bodyPr/>
        <a:lstStyle/>
        <a:p>
          <a:endParaRPr lang="en-US"/>
        </a:p>
      </dgm:t>
    </dgm:pt>
    <dgm:pt modelId="{8C1738B1-A65C-4D3A-AA60-E1FA405C1C2F}" type="sibTrans" cxnId="{03B950B6-8AE0-4CAF-A4A6-58D19E402DC9}">
      <dgm:prSet/>
      <dgm:spPr/>
      <dgm:t>
        <a:bodyPr/>
        <a:lstStyle/>
        <a:p>
          <a:endParaRPr lang="en-US"/>
        </a:p>
      </dgm:t>
    </dgm:pt>
    <dgm:pt modelId="{FAC0864D-34B3-4794-9213-DC418F3D77A7}">
      <dgm:prSet/>
      <dgm:spPr>
        <a:solidFill>
          <a:srgbClr val="2C6BB8"/>
        </a:solidFill>
      </dgm:spPr>
      <dgm:t>
        <a:bodyPr/>
        <a:lstStyle/>
        <a:p>
          <a:r>
            <a:rPr lang="en-US" dirty="0"/>
            <a:t>Maximo 7.6.1.3 on Tivoli13 skin</a:t>
          </a:r>
        </a:p>
      </dgm:t>
    </dgm:pt>
    <dgm:pt modelId="{7C6842C7-E964-4D30-955A-30EBBD55B23B}" type="parTrans" cxnId="{869FE405-B4AF-43FC-8B97-BEA1E0C33FBA}">
      <dgm:prSet/>
      <dgm:spPr/>
      <dgm:t>
        <a:bodyPr/>
        <a:lstStyle/>
        <a:p>
          <a:endParaRPr lang="en-US"/>
        </a:p>
      </dgm:t>
    </dgm:pt>
    <dgm:pt modelId="{4CD9101A-6992-42A4-8C3C-DA4A9B2227E9}" type="sibTrans" cxnId="{869FE405-B4AF-43FC-8B97-BEA1E0C33FBA}">
      <dgm:prSet/>
      <dgm:spPr/>
      <dgm:t>
        <a:bodyPr/>
        <a:lstStyle/>
        <a:p>
          <a:endParaRPr lang="en-US"/>
        </a:p>
      </dgm:t>
    </dgm:pt>
    <dgm:pt modelId="{59879181-C5CF-4C54-92EB-889155201C64}" type="pres">
      <dgm:prSet presAssocID="{F132BF1C-052E-4C76-914C-8F9A6223BEB1}" presName="linear" presStyleCnt="0">
        <dgm:presLayoutVars>
          <dgm:animLvl val="lvl"/>
          <dgm:resizeHandles val="exact"/>
        </dgm:presLayoutVars>
      </dgm:prSet>
      <dgm:spPr/>
    </dgm:pt>
    <dgm:pt modelId="{21C7D5C0-4B8D-4CFE-AC79-7DDE88F2ED37}" type="pres">
      <dgm:prSet presAssocID="{7C4DC56D-C24E-4F90-9A2D-B703157A1EE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CBB87D8-617F-490E-A413-555D4AEDB9E9}" type="pres">
      <dgm:prSet presAssocID="{7C4DC56D-C24E-4F90-9A2D-B703157A1EEF}" presName="childText" presStyleLbl="revTx" presStyleIdx="0" presStyleCnt="1">
        <dgm:presLayoutVars>
          <dgm:bulletEnabled val="1"/>
        </dgm:presLayoutVars>
      </dgm:prSet>
      <dgm:spPr/>
    </dgm:pt>
    <dgm:pt modelId="{1DA70646-2738-49F7-9CF3-7B0C70F107B2}" type="pres">
      <dgm:prSet presAssocID="{FD94D59D-155A-473E-BEE1-CE9F9230A1D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C8F4209-C85B-4E71-BC62-BC83FA1B30F7}" type="pres">
      <dgm:prSet presAssocID="{25F94AA5-F8F1-4170-9317-8F80E3ABFAFF}" presName="spacer" presStyleCnt="0"/>
      <dgm:spPr/>
    </dgm:pt>
    <dgm:pt modelId="{ECB23DE8-8DA3-4469-A30E-B485284E1B62}" type="pres">
      <dgm:prSet presAssocID="{E48C2ACD-0B33-4B9C-BC45-C53BA351CBA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07BAA1A-E4F6-4F1C-B145-104F7B4E39F7}" type="pres">
      <dgm:prSet presAssocID="{0B0400D6-C1FD-4F1C-86A9-E4660A147B07}" presName="spacer" presStyleCnt="0"/>
      <dgm:spPr/>
    </dgm:pt>
    <dgm:pt modelId="{B194AEFF-3166-437F-9ACB-319EAC9EBB10}" type="pres">
      <dgm:prSet presAssocID="{A3BEEBC6-195C-41D8-8136-837B6DB6DEE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97886D8-FE94-45CE-89EA-2688DDE339EF}" type="pres">
      <dgm:prSet presAssocID="{C3FE2896-8F5A-49BB-9C5F-4C704D24A337}" presName="spacer" presStyleCnt="0"/>
      <dgm:spPr/>
    </dgm:pt>
    <dgm:pt modelId="{72F10048-8BAE-4EAE-84F6-29570BD1E0A3}" type="pres">
      <dgm:prSet presAssocID="{99CD0A6C-34EA-4803-8814-FD95FB636D9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73F35FA-59C7-467B-81BA-83CC60373B08}" type="pres">
      <dgm:prSet presAssocID="{8C1738B1-A65C-4D3A-AA60-E1FA405C1C2F}" presName="spacer" presStyleCnt="0"/>
      <dgm:spPr/>
    </dgm:pt>
    <dgm:pt modelId="{795A7678-5E96-477D-88A5-AEC1917DDD01}" type="pres">
      <dgm:prSet presAssocID="{FAC0864D-34B3-4794-9213-DC418F3D77A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69FE405-B4AF-43FC-8B97-BEA1E0C33FBA}" srcId="{F132BF1C-052E-4C76-914C-8F9A6223BEB1}" destId="{FAC0864D-34B3-4794-9213-DC418F3D77A7}" srcOrd="5" destOrd="0" parTransId="{7C6842C7-E964-4D30-955A-30EBBD55B23B}" sibTransId="{4CD9101A-6992-42A4-8C3C-DA4A9B2227E9}"/>
    <dgm:cxn modelId="{848A390D-FE55-449F-85DC-8DCAB1FB9189}" srcId="{F132BF1C-052E-4C76-914C-8F9A6223BEB1}" destId="{7C4DC56D-C24E-4F90-9A2D-B703157A1EEF}" srcOrd="0" destOrd="0" parTransId="{83F4DA62-12E9-45B7-A434-821EE018C483}" sibTransId="{C3B2F5E9-8209-4478-B84A-0663229C1C90}"/>
    <dgm:cxn modelId="{FC02CD1E-9100-4B75-9CDA-4F49FE87172C}" type="presOf" srcId="{FD94D59D-155A-473E-BEE1-CE9F9230A1D8}" destId="{1DA70646-2738-49F7-9CF3-7B0C70F107B2}" srcOrd="0" destOrd="0" presId="urn:microsoft.com/office/officeart/2005/8/layout/vList2"/>
    <dgm:cxn modelId="{5D917538-4D27-4F4A-B5CB-986677B44A98}" srcId="{7C4DC56D-C24E-4F90-9A2D-B703157A1EEF}" destId="{E1E0A717-364B-4E24-8A57-FE6CF762A21B}" srcOrd="2" destOrd="0" parTransId="{729B2255-88F6-4A3A-ADCD-8F776C01BFE7}" sibTransId="{90DBBF42-E390-4A54-A210-85B59983C054}"/>
    <dgm:cxn modelId="{0CF72961-A6A1-4D4B-B801-2D114BD51595}" type="presOf" srcId="{A3BEEBC6-195C-41D8-8136-837B6DB6DEE2}" destId="{B194AEFF-3166-437F-9ACB-319EAC9EBB10}" srcOrd="0" destOrd="0" presId="urn:microsoft.com/office/officeart/2005/8/layout/vList2"/>
    <dgm:cxn modelId="{68BDEC61-E167-4E42-9E55-31ED9341B1D8}" srcId="{F132BF1C-052E-4C76-914C-8F9A6223BEB1}" destId="{E48C2ACD-0B33-4B9C-BC45-C53BA351CBA4}" srcOrd="2" destOrd="0" parTransId="{6991375E-CACF-4E4F-A6B5-F05E9BD7765E}" sibTransId="{0B0400D6-C1FD-4F1C-86A9-E4660A147B07}"/>
    <dgm:cxn modelId="{FA4F1944-D1B1-4B4F-822A-B62315E1E908}" srcId="{F132BF1C-052E-4C76-914C-8F9A6223BEB1}" destId="{FD94D59D-155A-473E-BEE1-CE9F9230A1D8}" srcOrd="1" destOrd="0" parTransId="{C17C34BF-982F-4C2A-BC82-71022D6DCD26}" sibTransId="{25F94AA5-F8F1-4170-9317-8F80E3ABFAFF}"/>
    <dgm:cxn modelId="{C93FD667-70C0-4D2F-BC36-B8AE62B63CF8}" srcId="{7C4DC56D-C24E-4F90-9A2D-B703157A1EEF}" destId="{F3EEB28D-69E6-4FFF-B475-2C47F2E346FD}" srcOrd="1" destOrd="0" parTransId="{55DC211C-BA53-4FA5-8185-4532FC6E0B7D}" sibTransId="{85C2ECDA-506A-43A4-8F35-11F61D4BC80B}"/>
    <dgm:cxn modelId="{268D6A50-0D0F-47EE-804A-305F58EDB7C7}" srcId="{7C4DC56D-C24E-4F90-9A2D-B703157A1EEF}" destId="{F8463DD8-6233-444B-A1C8-262B32E8E4F3}" srcOrd="0" destOrd="0" parTransId="{14DAF4A6-94BA-417D-94A9-FA523F5B66EE}" sibTransId="{232E57AC-EF02-4483-ADAA-96B279E678DF}"/>
    <dgm:cxn modelId="{1C09CF75-2098-4976-8B62-BE14B739D15D}" type="presOf" srcId="{7C4DC56D-C24E-4F90-9A2D-B703157A1EEF}" destId="{21C7D5C0-4B8D-4CFE-AC79-7DDE88F2ED37}" srcOrd="0" destOrd="0" presId="urn:microsoft.com/office/officeart/2005/8/layout/vList2"/>
    <dgm:cxn modelId="{C0BE1D95-0759-40BE-B454-F88DC080DF4E}" type="presOf" srcId="{FAC0864D-34B3-4794-9213-DC418F3D77A7}" destId="{795A7678-5E96-477D-88A5-AEC1917DDD01}" srcOrd="0" destOrd="0" presId="urn:microsoft.com/office/officeart/2005/8/layout/vList2"/>
    <dgm:cxn modelId="{7EA741B6-DBE6-487D-95D2-8A8206B09605}" type="presOf" srcId="{F132BF1C-052E-4C76-914C-8F9A6223BEB1}" destId="{59879181-C5CF-4C54-92EB-889155201C64}" srcOrd="0" destOrd="0" presId="urn:microsoft.com/office/officeart/2005/8/layout/vList2"/>
    <dgm:cxn modelId="{03B950B6-8AE0-4CAF-A4A6-58D19E402DC9}" srcId="{F132BF1C-052E-4C76-914C-8F9A6223BEB1}" destId="{99CD0A6C-34EA-4803-8814-FD95FB636D92}" srcOrd="4" destOrd="0" parTransId="{75C6181C-0DF5-47D8-9862-E21FE013E8B7}" sibTransId="{8C1738B1-A65C-4D3A-AA60-E1FA405C1C2F}"/>
    <dgm:cxn modelId="{D7AF7CBA-672E-4BA5-A96C-9D3BC8452432}" type="presOf" srcId="{99CD0A6C-34EA-4803-8814-FD95FB636D92}" destId="{72F10048-8BAE-4EAE-84F6-29570BD1E0A3}" srcOrd="0" destOrd="0" presId="urn:microsoft.com/office/officeart/2005/8/layout/vList2"/>
    <dgm:cxn modelId="{1A21F5C6-3E38-448A-B806-FD501E0D88EC}" type="presOf" srcId="{E48C2ACD-0B33-4B9C-BC45-C53BA351CBA4}" destId="{ECB23DE8-8DA3-4469-A30E-B485284E1B62}" srcOrd="0" destOrd="0" presId="urn:microsoft.com/office/officeart/2005/8/layout/vList2"/>
    <dgm:cxn modelId="{3456CBD0-C90D-4B91-9660-E1ACAC283ACD}" srcId="{F132BF1C-052E-4C76-914C-8F9A6223BEB1}" destId="{A3BEEBC6-195C-41D8-8136-837B6DB6DEE2}" srcOrd="3" destOrd="0" parTransId="{42AB35E6-7A10-4D2E-92B6-32938132C759}" sibTransId="{C3FE2896-8F5A-49BB-9C5F-4C704D24A337}"/>
    <dgm:cxn modelId="{639593D7-BD2E-4F03-A019-AB449B85A35F}" type="presOf" srcId="{E1E0A717-364B-4E24-8A57-FE6CF762A21B}" destId="{3CBB87D8-617F-490E-A413-555D4AEDB9E9}" srcOrd="0" destOrd="2" presId="urn:microsoft.com/office/officeart/2005/8/layout/vList2"/>
    <dgm:cxn modelId="{AB3606E3-013C-43E8-B808-2BFFFC42FCA1}" type="presOf" srcId="{F8463DD8-6233-444B-A1C8-262B32E8E4F3}" destId="{3CBB87D8-617F-490E-A413-555D4AEDB9E9}" srcOrd="0" destOrd="0" presId="urn:microsoft.com/office/officeart/2005/8/layout/vList2"/>
    <dgm:cxn modelId="{0CA1F1F0-D5A6-4929-BE45-4D5BAF1CF459}" type="presOf" srcId="{F3EEB28D-69E6-4FFF-B475-2C47F2E346FD}" destId="{3CBB87D8-617F-490E-A413-555D4AEDB9E9}" srcOrd="0" destOrd="1" presId="urn:microsoft.com/office/officeart/2005/8/layout/vList2"/>
    <dgm:cxn modelId="{6D6719B4-E2CB-4AF0-B470-B5DB5C36329C}" type="presParOf" srcId="{59879181-C5CF-4C54-92EB-889155201C64}" destId="{21C7D5C0-4B8D-4CFE-AC79-7DDE88F2ED37}" srcOrd="0" destOrd="0" presId="urn:microsoft.com/office/officeart/2005/8/layout/vList2"/>
    <dgm:cxn modelId="{E51C14D1-A7F7-4D7A-B9F0-64D5BCEFCCB9}" type="presParOf" srcId="{59879181-C5CF-4C54-92EB-889155201C64}" destId="{3CBB87D8-617F-490E-A413-555D4AEDB9E9}" srcOrd="1" destOrd="0" presId="urn:microsoft.com/office/officeart/2005/8/layout/vList2"/>
    <dgm:cxn modelId="{8B09A7A3-3367-45FE-96CF-2E761671B147}" type="presParOf" srcId="{59879181-C5CF-4C54-92EB-889155201C64}" destId="{1DA70646-2738-49F7-9CF3-7B0C70F107B2}" srcOrd="2" destOrd="0" presId="urn:microsoft.com/office/officeart/2005/8/layout/vList2"/>
    <dgm:cxn modelId="{33F3D4DD-C026-4632-A19D-8BEF3C68D0B6}" type="presParOf" srcId="{59879181-C5CF-4C54-92EB-889155201C64}" destId="{1C8F4209-C85B-4E71-BC62-BC83FA1B30F7}" srcOrd="3" destOrd="0" presId="urn:microsoft.com/office/officeart/2005/8/layout/vList2"/>
    <dgm:cxn modelId="{4B2F70CA-5C6C-4B9E-AE1E-6F0842622E1E}" type="presParOf" srcId="{59879181-C5CF-4C54-92EB-889155201C64}" destId="{ECB23DE8-8DA3-4469-A30E-B485284E1B62}" srcOrd="4" destOrd="0" presId="urn:microsoft.com/office/officeart/2005/8/layout/vList2"/>
    <dgm:cxn modelId="{F218DDFB-3BAD-45CC-BD69-5C3ACB7F610D}" type="presParOf" srcId="{59879181-C5CF-4C54-92EB-889155201C64}" destId="{B07BAA1A-E4F6-4F1C-B145-104F7B4E39F7}" srcOrd="5" destOrd="0" presId="urn:microsoft.com/office/officeart/2005/8/layout/vList2"/>
    <dgm:cxn modelId="{042E9638-FB32-4AE8-90B8-112A1EA3AAC3}" type="presParOf" srcId="{59879181-C5CF-4C54-92EB-889155201C64}" destId="{B194AEFF-3166-437F-9ACB-319EAC9EBB10}" srcOrd="6" destOrd="0" presId="urn:microsoft.com/office/officeart/2005/8/layout/vList2"/>
    <dgm:cxn modelId="{FED5304C-832B-445D-A6F8-41F6D536B6CF}" type="presParOf" srcId="{59879181-C5CF-4C54-92EB-889155201C64}" destId="{997886D8-FE94-45CE-89EA-2688DDE339EF}" srcOrd="7" destOrd="0" presId="urn:microsoft.com/office/officeart/2005/8/layout/vList2"/>
    <dgm:cxn modelId="{25537D1E-CAED-46C3-9BB6-0064E3C4EB2E}" type="presParOf" srcId="{59879181-C5CF-4C54-92EB-889155201C64}" destId="{72F10048-8BAE-4EAE-84F6-29570BD1E0A3}" srcOrd="8" destOrd="0" presId="urn:microsoft.com/office/officeart/2005/8/layout/vList2"/>
    <dgm:cxn modelId="{3033AEED-16C1-4314-B5B1-819CD947425C}" type="presParOf" srcId="{59879181-C5CF-4C54-92EB-889155201C64}" destId="{773F35FA-59C7-467B-81BA-83CC60373B08}" srcOrd="9" destOrd="0" presId="urn:microsoft.com/office/officeart/2005/8/layout/vList2"/>
    <dgm:cxn modelId="{2CB990FC-3FB7-4681-AABE-C0A83C04AB45}" type="presParOf" srcId="{59879181-C5CF-4C54-92EB-889155201C64}" destId="{795A7678-5E96-477D-88A5-AEC1917DDD0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E3646B-CCFB-4729-AF3C-56A0AC61BC9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76E3A5-9A6B-428A-895D-D69CF8861470}">
      <dgm:prSet phldrT="[Text]"/>
      <dgm:spPr/>
      <dgm:t>
        <a:bodyPr/>
        <a:lstStyle/>
        <a:p>
          <a:r>
            <a:rPr lang="en-US" dirty="0"/>
            <a:t>Project:  move Transmission clearances into Maximo</a:t>
          </a:r>
        </a:p>
      </dgm:t>
    </dgm:pt>
    <dgm:pt modelId="{42D35FE9-20EE-4CA4-94A6-056B6FF1442D}" type="parTrans" cxnId="{73F4ED57-8DC0-450C-898F-CCFF614BAD15}">
      <dgm:prSet/>
      <dgm:spPr/>
      <dgm:t>
        <a:bodyPr/>
        <a:lstStyle/>
        <a:p>
          <a:endParaRPr lang="en-US"/>
        </a:p>
      </dgm:t>
    </dgm:pt>
    <dgm:pt modelId="{500CA9F5-A88B-4C47-8CFC-15FFAF280FAA}" type="sibTrans" cxnId="{73F4ED57-8DC0-450C-898F-CCFF614BAD15}">
      <dgm:prSet/>
      <dgm:spPr/>
      <dgm:t>
        <a:bodyPr/>
        <a:lstStyle/>
        <a:p>
          <a:endParaRPr lang="en-US"/>
        </a:p>
      </dgm:t>
    </dgm:pt>
    <dgm:pt modelId="{97AA369D-1478-4209-96AB-52D5CFA6D90F}">
      <dgm:prSet phldrT="[Text]"/>
      <dgm:spPr>
        <a:solidFill>
          <a:srgbClr val="006600"/>
        </a:solidFill>
      </dgm:spPr>
      <dgm:t>
        <a:bodyPr/>
        <a:lstStyle/>
        <a:p>
          <a:r>
            <a:rPr lang="en-US" dirty="0"/>
            <a:t>Architecture:</a:t>
          </a:r>
        </a:p>
      </dgm:t>
    </dgm:pt>
    <dgm:pt modelId="{CBBBF870-ECEC-46AA-A623-99983FEB40F5}" type="parTrans" cxnId="{F3E8D0E7-0989-420A-BE27-20D6EBF00343}">
      <dgm:prSet/>
      <dgm:spPr/>
      <dgm:t>
        <a:bodyPr/>
        <a:lstStyle/>
        <a:p>
          <a:endParaRPr lang="en-US"/>
        </a:p>
      </dgm:t>
    </dgm:pt>
    <dgm:pt modelId="{39E5E3F3-5A21-4091-A85D-189C5C5ABD52}" type="sibTrans" cxnId="{F3E8D0E7-0989-420A-BE27-20D6EBF00343}">
      <dgm:prSet/>
      <dgm:spPr/>
      <dgm:t>
        <a:bodyPr/>
        <a:lstStyle/>
        <a:p>
          <a:endParaRPr lang="en-US"/>
        </a:p>
      </dgm:t>
    </dgm:pt>
    <dgm:pt modelId="{C280A0CC-6C73-45CC-AC01-41A39170CD50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Challenges:</a:t>
          </a:r>
        </a:p>
      </dgm:t>
    </dgm:pt>
    <dgm:pt modelId="{10274F6C-1013-4D17-BF21-8BFD343B95D4}" type="parTrans" cxnId="{3282A5D4-A7F7-4C98-AEAD-3D987B34126E}">
      <dgm:prSet/>
      <dgm:spPr/>
      <dgm:t>
        <a:bodyPr/>
        <a:lstStyle/>
        <a:p>
          <a:endParaRPr lang="en-US"/>
        </a:p>
      </dgm:t>
    </dgm:pt>
    <dgm:pt modelId="{7214603D-18C4-4CDF-ADED-FA55F4DDDFA3}" type="sibTrans" cxnId="{3282A5D4-A7F7-4C98-AEAD-3D987B34126E}">
      <dgm:prSet/>
      <dgm:spPr/>
      <dgm:t>
        <a:bodyPr/>
        <a:lstStyle/>
        <a:p>
          <a:endParaRPr lang="en-US"/>
        </a:p>
      </dgm:t>
    </dgm:pt>
    <dgm:pt modelId="{39FE2537-B011-4DB8-8E76-2CA795F70880}" type="pres">
      <dgm:prSet presAssocID="{3AE3646B-CCFB-4729-AF3C-56A0AC61BC96}" presName="Name0" presStyleCnt="0">
        <dgm:presLayoutVars>
          <dgm:chMax val="7"/>
          <dgm:chPref val="7"/>
          <dgm:dir/>
        </dgm:presLayoutVars>
      </dgm:prSet>
      <dgm:spPr/>
    </dgm:pt>
    <dgm:pt modelId="{9572FD35-5284-4338-A31B-4B7F131D56F8}" type="pres">
      <dgm:prSet presAssocID="{3AE3646B-CCFB-4729-AF3C-56A0AC61BC96}" presName="Name1" presStyleCnt="0"/>
      <dgm:spPr/>
    </dgm:pt>
    <dgm:pt modelId="{23514900-74C6-4BAC-A73F-E14E2539A9F3}" type="pres">
      <dgm:prSet presAssocID="{3AE3646B-CCFB-4729-AF3C-56A0AC61BC96}" presName="cycle" presStyleCnt="0"/>
      <dgm:spPr/>
    </dgm:pt>
    <dgm:pt modelId="{B4F38D03-3291-4622-B3FD-B81745ED1B51}" type="pres">
      <dgm:prSet presAssocID="{3AE3646B-CCFB-4729-AF3C-56A0AC61BC96}" presName="srcNode" presStyleLbl="node1" presStyleIdx="0" presStyleCnt="3"/>
      <dgm:spPr/>
    </dgm:pt>
    <dgm:pt modelId="{C431B5A9-866C-4362-8291-1589F0006ACD}" type="pres">
      <dgm:prSet presAssocID="{3AE3646B-CCFB-4729-AF3C-56A0AC61BC96}" presName="conn" presStyleLbl="parChTrans1D2" presStyleIdx="0" presStyleCnt="1"/>
      <dgm:spPr/>
    </dgm:pt>
    <dgm:pt modelId="{694B2154-5A73-4472-ACCB-41EEA6B0EB1E}" type="pres">
      <dgm:prSet presAssocID="{3AE3646B-CCFB-4729-AF3C-56A0AC61BC96}" presName="extraNode" presStyleLbl="node1" presStyleIdx="0" presStyleCnt="3"/>
      <dgm:spPr/>
    </dgm:pt>
    <dgm:pt modelId="{00589C96-C0B5-4B41-98BC-91A2E1E12E6D}" type="pres">
      <dgm:prSet presAssocID="{3AE3646B-CCFB-4729-AF3C-56A0AC61BC96}" presName="dstNode" presStyleLbl="node1" presStyleIdx="0" presStyleCnt="3"/>
      <dgm:spPr/>
    </dgm:pt>
    <dgm:pt modelId="{69B5AB1C-B796-452D-A522-C6EA08032A63}" type="pres">
      <dgm:prSet presAssocID="{8C76E3A5-9A6B-428A-895D-D69CF8861470}" presName="text_1" presStyleLbl="node1" presStyleIdx="0" presStyleCnt="3">
        <dgm:presLayoutVars>
          <dgm:bulletEnabled val="1"/>
        </dgm:presLayoutVars>
      </dgm:prSet>
      <dgm:spPr/>
    </dgm:pt>
    <dgm:pt modelId="{DBA09642-ECE4-448F-B307-E8E56A2FDACC}" type="pres">
      <dgm:prSet presAssocID="{8C76E3A5-9A6B-428A-895D-D69CF8861470}" presName="accent_1" presStyleCnt="0"/>
      <dgm:spPr/>
    </dgm:pt>
    <dgm:pt modelId="{8B80DA81-8C5E-4962-A8C0-10F8B9966EED}" type="pres">
      <dgm:prSet presAssocID="{8C76E3A5-9A6B-428A-895D-D69CF8861470}" presName="accentRepeatNode" presStyleLbl="solidFgAcc1" presStyleIdx="0" presStyleCnt="3"/>
      <dgm:spPr>
        <a:solidFill>
          <a:srgbClr val="2083FB"/>
        </a:solidFill>
      </dgm:spPr>
    </dgm:pt>
    <dgm:pt modelId="{D95336F9-63FE-4608-A3CB-CDA91811C48D}" type="pres">
      <dgm:prSet presAssocID="{97AA369D-1478-4209-96AB-52D5CFA6D90F}" presName="text_2" presStyleLbl="node1" presStyleIdx="1" presStyleCnt="3">
        <dgm:presLayoutVars>
          <dgm:bulletEnabled val="1"/>
        </dgm:presLayoutVars>
      </dgm:prSet>
      <dgm:spPr/>
    </dgm:pt>
    <dgm:pt modelId="{927992BE-374A-447F-8EB2-CFFB8ABFDF30}" type="pres">
      <dgm:prSet presAssocID="{97AA369D-1478-4209-96AB-52D5CFA6D90F}" presName="accent_2" presStyleCnt="0"/>
      <dgm:spPr/>
    </dgm:pt>
    <dgm:pt modelId="{D6CA2883-B48A-4699-9529-B335D2146AA4}" type="pres">
      <dgm:prSet presAssocID="{97AA369D-1478-4209-96AB-52D5CFA6D90F}" presName="accentRepeatNode" presStyleLbl="solidFgAcc1" presStyleIdx="1" presStyleCnt="3"/>
      <dgm:spPr>
        <a:solidFill>
          <a:srgbClr val="339933"/>
        </a:solidFill>
      </dgm:spPr>
    </dgm:pt>
    <dgm:pt modelId="{C00708CC-234C-43AE-ABED-EC7D008D4F52}" type="pres">
      <dgm:prSet presAssocID="{C280A0CC-6C73-45CC-AC01-41A39170CD50}" presName="text_3" presStyleLbl="node1" presStyleIdx="2" presStyleCnt="3">
        <dgm:presLayoutVars>
          <dgm:bulletEnabled val="1"/>
        </dgm:presLayoutVars>
      </dgm:prSet>
      <dgm:spPr/>
    </dgm:pt>
    <dgm:pt modelId="{9E519A3A-DB1C-4105-9300-0D639C6484B7}" type="pres">
      <dgm:prSet presAssocID="{C280A0CC-6C73-45CC-AC01-41A39170CD50}" presName="accent_3" presStyleCnt="0"/>
      <dgm:spPr/>
    </dgm:pt>
    <dgm:pt modelId="{8F039542-688C-4F6C-AD7C-B18C0813BC31}" type="pres">
      <dgm:prSet presAssocID="{C280A0CC-6C73-45CC-AC01-41A39170CD50}" presName="accentRepeatNode" presStyleLbl="solidFgAcc1" presStyleIdx="2" presStyleCnt="3"/>
      <dgm:spPr>
        <a:solidFill>
          <a:srgbClr val="FF3300"/>
        </a:solidFill>
      </dgm:spPr>
    </dgm:pt>
  </dgm:ptLst>
  <dgm:cxnLst>
    <dgm:cxn modelId="{BEF8B417-9BD3-48E3-9527-214F86C00E10}" type="presOf" srcId="{8C76E3A5-9A6B-428A-895D-D69CF8861470}" destId="{69B5AB1C-B796-452D-A522-C6EA08032A63}" srcOrd="0" destOrd="0" presId="urn:microsoft.com/office/officeart/2008/layout/VerticalCurvedList"/>
    <dgm:cxn modelId="{73F4ED57-8DC0-450C-898F-CCFF614BAD15}" srcId="{3AE3646B-CCFB-4729-AF3C-56A0AC61BC96}" destId="{8C76E3A5-9A6B-428A-895D-D69CF8861470}" srcOrd="0" destOrd="0" parTransId="{42D35FE9-20EE-4CA4-94A6-056B6FF1442D}" sibTransId="{500CA9F5-A88B-4C47-8CFC-15FFAF280FAA}"/>
    <dgm:cxn modelId="{9019827C-D4FD-4BB5-B75E-E7684FFE093D}" type="presOf" srcId="{C280A0CC-6C73-45CC-AC01-41A39170CD50}" destId="{C00708CC-234C-43AE-ABED-EC7D008D4F52}" srcOrd="0" destOrd="0" presId="urn:microsoft.com/office/officeart/2008/layout/VerticalCurvedList"/>
    <dgm:cxn modelId="{BD239CBB-1B73-49C1-87E2-6197956CA3F2}" type="presOf" srcId="{97AA369D-1478-4209-96AB-52D5CFA6D90F}" destId="{D95336F9-63FE-4608-A3CB-CDA91811C48D}" srcOrd="0" destOrd="0" presId="urn:microsoft.com/office/officeart/2008/layout/VerticalCurvedList"/>
    <dgm:cxn modelId="{3282A5D4-A7F7-4C98-AEAD-3D987B34126E}" srcId="{3AE3646B-CCFB-4729-AF3C-56A0AC61BC96}" destId="{C280A0CC-6C73-45CC-AC01-41A39170CD50}" srcOrd="2" destOrd="0" parTransId="{10274F6C-1013-4D17-BF21-8BFD343B95D4}" sibTransId="{7214603D-18C4-4CDF-ADED-FA55F4DDDFA3}"/>
    <dgm:cxn modelId="{A78E09D6-52D3-4646-A504-2CA2F177AC73}" type="presOf" srcId="{3AE3646B-CCFB-4729-AF3C-56A0AC61BC96}" destId="{39FE2537-B011-4DB8-8E76-2CA795F70880}" srcOrd="0" destOrd="0" presId="urn:microsoft.com/office/officeart/2008/layout/VerticalCurvedList"/>
    <dgm:cxn modelId="{F3E8D0E7-0989-420A-BE27-20D6EBF00343}" srcId="{3AE3646B-CCFB-4729-AF3C-56A0AC61BC96}" destId="{97AA369D-1478-4209-96AB-52D5CFA6D90F}" srcOrd="1" destOrd="0" parTransId="{CBBBF870-ECEC-46AA-A623-99983FEB40F5}" sibTransId="{39E5E3F3-5A21-4091-A85D-189C5C5ABD52}"/>
    <dgm:cxn modelId="{533315F7-401A-4381-B62B-D4FCFC9F9263}" type="presOf" srcId="{500CA9F5-A88B-4C47-8CFC-15FFAF280FAA}" destId="{C431B5A9-866C-4362-8291-1589F0006ACD}" srcOrd="0" destOrd="0" presId="urn:microsoft.com/office/officeart/2008/layout/VerticalCurvedList"/>
    <dgm:cxn modelId="{878E28FB-E140-4119-B9BA-E998939BD50B}" type="presParOf" srcId="{39FE2537-B011-4DB8-8E76-2CA795F70880}" destId="{9572FD35-5284-4338-A31B-4B7F131D56F8}" srcOrd="0" destOrd="0" presId="urn:microsoft.com/office/officeart/2008/layout/VerticalCurvedList"/>
    <dgm:cxn modelId="{2CE1D3B8-EFE6-4459-B384-C9F54F6EAA10}" type="presParOf" srcId="{9572FD35-5284-4338-A31B-4B7F131D56F8}" destId="{23514900-74C6-4BAC-A73F-E14E2539A9F3}" srcOrd="0" destOrd="0" presId="urn:microsoft.com/office/officeart/2008/layout/VerticalCurvedList"/>
    <dgm:cxn modelId="{C19F3BD7-EF4F-4DF3-88F9-BD934724B095}" type="presParOf" srcId="{23514900-74C6-4BAC-A73F-E14E2539A9F3}" destId="{B4F38D03-3291-4622-B3FD-B81745ED1B51}" srcOrd="0" destOrd="0" presId="urn:microsoft.com/office/officeart/2008/layout/VerticalCurvedList"/>
    <dgm:cxn modelId="{3A938376-17AD-4605-9FCE-D04A621671E6}" type="presParOf" srcId="{23514900-74C6-4BAC-A73F-E14E2539A9F3}" destId="{C431B5A9-866C-4362-8291-1589F0006ACD}" srcOrd="1" destOrd="0" presId="urn:microsoft.com/office/officeart/2008/layout/VerticalCurvedList"/>
    <dgm:cxn modelId="{3A214C62-F96A-4D24-852F-4DA2D25B182D}" type="presParOf" srcId="{23514900-74C6-4BAC-A73F-E14E2539A9F3}" destId="{694B2154-5A73-4472-ACCB-41EEA6B0EB1E}" srcOrd="2" destOrd="0" presId="urn:microsoft.com/office/officeart/2008/layout/VerticalCurvedList"/>
    <dgm:cxn modelId="{33267483-3346-48F2-91CF-BF0A465B49B1}" type="presParOf" srcId="{23514900-74C6-4BAC-A73F-E14E2539A9F3}" destId="{00589C96-C0B5-4B41-98BC-91A2E1E12E6D}" srcOrd="3" destOrd="0" presId="urn:microsoft.com/office/officeart/2008/layout/VerticalCurvedList"/>
    <dgm:cxn modelId="{DE815F2F-A8A5-4BA8-AF66-FAF2B300692D}" type="presParOf" srcId="{9572FD35-5284-4338-A31B-4B7F131D56F8}" destId="{69B5AB1C-B796-452D-A522-C6EA08032A63}" srcOrd="1" destOrd="0" presId="urn:microsoft.com/office/officeart/2008/layout/VerticalCurvedList"/>
    <dgm:cxn modelId="{59F37D64-B7EA-420A-9A1A-009DAE857BBA}" type="presParOf" srcId="{9572FD35-5284-4338-A31B-4B7F131D56F8}" destId="{DBA09642-ECE4-448F-B307-E8E56A2FDACC}" srcOrd="2" destOrd="0" presId="urn:microsoft.com/office/officeart/2008/layout/VerticalCurvedList"/>
    <dgm:cxn modelId="{9E63B32F-ADA2-442A-9EF4-B6EB2E84B135}" type="presParOf" srcId="{DBA09642-ECE4-448F-B307-E8E56A2FDACC}" destId="{8B80DA81-8C5E-4962-A8C0-10F8B9966EED}" srcOrd="0" destOrd="0" presId="urn:microsoft.com/office/officeart/2008/layout/VerticalCurvedList"/>
    <dgm:cxn modelId="{90376920-FFD4-47C2-BF6E-92ED4318E530}" type="presParOf" srcId="{9572FD35-5284-4338-A31B-4B7F131D56F8}" destId="{D95336F9-63FE-4608-A3CB-CDA91811C48D}" srcOrd="3" destOrd="0" presId="urn:microsoft.com/office/officeart/2008/layout/VerticalCurvedList"/>
    <dgm:cxn modelId="{2AE11AC5-CA54-410E-A692-6C24070D1DF3}" type="presParOf" srcId="{9572FD35-5284-4338-A31B-4B7F131D56F8}" destId="{927992BE-374A-447F-8EB2-CFFB8ABFDF30}" srcOrd="4" destOrd="0" presId="urn:microsoft.com/office/officeart/2008/layout/VerticalCurvedList"/>
    <dgm:cxn modelId="{7B6CB42B-CF55-41DD-8BE1-F26FD61100B5}" type="presParOf" srcId="{927992BE-374A-447F-8EB2-CFFB8ABFDF30}" destId="{D6CA2883-B48A-4699-9529-B335D2146AA4}" srcOrd="0" destOrd="0" presId="urn:microsoft.com/office/officeart/2008/layout/VerticalCurvedList"/>
    <dgm:cxn modelId="{234A5E11-7AE0-498A-8B84-BC69184B4082}" type="presParOf" srcId="{9572FD35-5284-4338-A31B-4B7F131D56F8}" destId="{C00708CC-234C-43AE-ABED-EC7D008D4F52}" srcOrd="5" destOrd="0" presId="urn:microsoft.com/office/officeart/2008/layout/VerticalCurvedList"/>
    <dgm:cxn modelId="{00E4AE6B-1010-42E2-B8EB-70F92BEAAC2F}" type="presParOf" srcId="{9572FD35-5284-4338-A31B-4B7F131D56F8}" destId="{9E519A3A-DB1C-4105-9300-0D639C6484B7}" srcOrd="6" destOrd="0" presId="urn:microsoft.com/office/officeart/2008/layout/VerticalCurvedList"/>
    <dgm:cxn modelId="{873F1D81-4C48-4E92-B83D-43AC308100F7}" type="presParOf" srcId="{9E519A3A-DB1C-4105-9300-0D639C6484B7}" destId="{8F039542-688C-4F6C-AD7C-B18C0813BC3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F57F4-F1E1-3244-8816-A10FED9EA644}">
      <dsp:nvSpPr>
        <dsp:cNvPr id="0" name=""/>
        <dsp:cNvSpPr/>
      </dsp:nvSpPr>
      <dsp:spPr>
        <a:xfrm>
          <a:off x="0" y="328"/>
          <a:ext cx="975090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741B5-765F-4A43-9746-8E80C7AB828B}">
      <dsp:nvSpPr>
        <dsp:cNvPr id="0" name=""/>
        <dsp:cNvSpPr/>
      </dsp:nvSpPr>
      <dsp:spPr>
        <a:xfrm>
          <a:off x="0" y="328"/>
          <a:ext cx="1950180" cy="537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>
              <a:latin typeface="Source Sans Pro" panose="020B0503030403020204" pitchFamily="34" charset="77"/>
            </a:rPr>
            <a:t>BPD Zenith</a:t>
          </a:r>
        </a:p>
      </dsp:txBody>
      <dsp:txXfrm>
        <a:off x="0" y="328"/>
        <a:ext cx="1950180" cy="537584"/>
      </dsp:txXfrm>
    </dsp:sp>
    <dsp:sp modelId="{BFA31662-3536-6C4D-96C2-3A5C34B7BCAD}">
      <dsp:nvSpPr>
        <dsp:cNvPr id="0" name=""/>
        <dsp:cNvSpPr/>
      </dsp:nvSpPr>
      <dsp:spPr>
        <a:xfrm>
          <a:off x="2096443" y="24739"/>
          <a:ext cx="7654458" cy="488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200" b="0" i="0" kern="1200" err="1">
              <a:latin typeface="Source Sans Pro" panose="020B0503030403020204" pitchFamily="34" charset="77"/>
              <a:hlinkClick xmlns:r="http://schemas.openxmlformats.org/officeDocument/2006/relationships" r:id="rId1"/>
            </a:rPr>
            <a:t>www.bpdzenith.com</a:t>
          </a:r>
          <a:endParaRPr lang="en-US" sz="1200" b="0" i="0" kern="1200">
            <a:latin typeface="Source Sans Pro" panose="020B0503030403020204" pitchFamily="34" charset="77"/>
          </a:endParaRPr>
        </a:p>
      </dsp:txBody>
      <dsp:txXfrm>
        <a:off x="2096443" y="24739"/>
        <a:ext cx="7654458" cy="488235"/>
      </dsp:txXfrm>
    </dsp:sp>
    <dsp:sp modelId="{52F35F87-09D1-B642-96C7-FAAD09B8D6E5}">
      <dsp:nvSpPr>
        <dsp:cNvPr id="0" name=""/>
        <dsp:cNvSpPr/>
      </dsp:nvSpPr>
      <dsp:spPr>
        <a:xfrm>
          <a:off x="1950180" y="512975"/>
          <a:ext cx="780072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B6F7F-6863-964F-BA4A-F89263F60DE5}">
      <dsp:nvSpPr>
        <dsp:cNvPr id="0" name=""/>
        <dsp:cNvSpPr/>
      </dsp:nvSpPr>
      <dsp:spPr>
        <a:xfrm>
          <a:off x="0" y="537912"/>
          <a:ext cx="975090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B7817-2CBF-DE4E-9AFE-2B35A652407E}">
      <dsp:nvSpPr>
        <dsp:cNvPr id="0" name=""/>
        <dsp:cNvSpPr/>
      </dsp:nvSpPr>
      <dsp:spPr>
        <a:xfrm>
          <a:off x="0" y="537912"/>
          <a:ext cx="1950180" cy="537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>
              <a:latin typeface="Source Sans Pro" panose="020B0503030403020204" pitchFamily="34" charset="77"/>
            </a:rPr>
            <a:t>Link Title goes here</a:t>
          </a:r>
        </a:p>
      </dsp:txBody>
      <dsp:txXfrm>
        <a:off x="0" y="537912"/>
        <a:ext cx="1950180" cy="537584"/>
      </dsp:txXfrm>
    </dsp:sp>
    <dsp:sp modelId="{BD37573C-D830-AC4D-B6E0-48C285EA6C76}">
      <dsp:nvSpPr>
        <dsp:cNvPr id="0" name=""/>
        <dsp:cNvSpPr/>
      </dsp:nvSpPr>
      <dsp:spPr>
        <a:xfrm>
          <a:off x="2096443" y="562324"/>
          <a:ext cx="7654458" cy="488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>
              <a:latin typeface="Source Sans Pro" panose="020B0503030403020204" pitchFamily="34" charset="77"/>
            </a:rPr>
            <a:t>URL goes here</a:t>
          </a:r>
        </a:p>
      </dsp:txBody>
      <dsp:txXfrm>
        <a:off x="2096443" y="562324"/>
        <a:ext cx="7654458" cy="488235"/>
      </dsp:txXfrm>
    </dsp:sp>
    <dsp:sp modelId="{5E4F8D36-491B-0741-8EB4-CCD8CA033693}">
      <dsp:nvSpPr>
        <dsp:cNvPr id="0" name=""/>
        <dsp:cNvSpPr/>
      </dsp:nvSpPr>
      <dsp:spPr>
        <a:xfrm>
          <a:off x="1950180" y="1050560"/>
          <a:ext cx="780072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9AACE-1FF3-E848-AF5C-61C1488075E4}">
      <dsp:nvSpPr>
        <dsp:cNvPr id="0" name=""/>
        <dsp:cNvSpPr/>
      </dsp:nvSpPr>
      <dsp:spPr>
        <a:xfrm>
          <a:off x="0" y="1075496"/>
          <a:ext cx="975090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821D0-3D59-6D4B-9357-E10D707010C2}">
      <dsp:nvSpPr>
        <dsp:cNvPr id="0" name=""/>
        <dsp:cNvSpPr/>
      </dsp:nvSpPr>
      <dsp:spPr>
        <a:xfrm>
          <a:off x="0" y="1075496"/>
          <a:ext cx="1950180" cy="537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>
              <a:latin typeface="Source Sans Pro" panose="020B0503030403020204" pitchFamily="34" charset="77"/>
            </a:rPr>
            <a:t>Add as many as you need</a:t>
          </a:r>
        </a:p>
      </dsp:txBody>
      <dsp:txXfrm>
        <a:off x="0" y="1075496"/>
        <a:ext cx="1950180" cy="537584"/>
      </dsp:txXfrm>
    </dsp:sp>
    <dsp:sp modelId="{B7AD475A-409A-AB4B-977F-B00FA68D22D4}">
      <dsp:nvSpPr>
        <dsp:cNvPr id="0" name=""/>
        <dsp:cNvSpPr/>
      </dsp:nvSpPr>
      <dsp:spPr>
        <a:xfrm>
          <a:off x="2096443" y="1099908"/>
          <a:ext cx="7654458" cy="488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>
              <a:latin typeface="Source Sans Pro" panose="020B0503030403020204" pitchFamily="34" charset="77"/>
            </a:rPr>
            <a:t>URL goes here</a:t>
          </a:r>
        </a:p>
      </dsp:txBody>
      <dsp:txXfrm>
        <a:off x="2096443" y="1099908"/>
        <a:ext cx="7654458" cy="488235"/>
      </dsp:txXfrm>
    </dsp:sp>
    <dsp:sp modelId="{9F76B7D8-4D47-044F-A9C4-5C935B60D2AD}">
      <dsp:nvSpPr>
        <dsp:cNvPr id="0" name=""/>
        <dsp:cNvSpPr/>
      </dsp:nvSpPr>
      <dsp:spPr>
        <a:xfrm>
          <a:off x="1950180" y="1588144"/>
          <a:ext cx="780072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B8DC6-547B-3F4A-AF19-F40157117247}">
      <dsp:nvSpPr>
        <dsp:cNvPr id="0" name=""/>
        <dsp:cNvSpPr/>
      </dsp:nvSpPr>
      <dsp:spPr>
        <a:xfrm>
          <a:off x="0" y="1613081"/>
          <a:ext cx="975090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7E9D2-FC20-B449-8AFF-412C79853917}">
      <dsp:nvSpPr>
        <dsp:cNvPr id="0" name=""/>
        <dsp:cNvSpPr/>
      </dsp:nvSpPr>
      <dsp:spPr>
        <a:xfrm>
          <a:off x="0" y="1613081"/>
          <a:ext cx="1950180" cy="537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>
              <a:latin typeface="Source Sans Pro" panose="020B0503030403020204" pitchFamily="34" charset="77"/>
            </a:rPr>
            <a:t>Link Title</a:t>
          </a:r>
        </a:p>
      </dsp:txBody>
      <dsp:txXfrm>
        <a:off x="0" y="1613081"/>
        <a:ext cx="1950180" cy="537584"/>
      </dsp:txXfrm>
    </dsp:sp>
    <dsp:sp modelId="{44B92CD2-F8DB-794C-BB71-352780EDDA67}">
      <dsp:nvSpPr>
        <dsp:cNvPr id="0" name=""/>
        <dsp:cNvSpPr/>
      </dsp:nvSpPr>
      <dsp:spPr>
        <a:xfrm>
          <a:off x="2096443" y="1637492"/>
          <a:ext cx="7654458" cy="488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>
              <a:latin typeface="Source Sans Pro" panose="020B0503030403020204" pitchFamily="34" charset="77"/>
            </a:rPr>
            <a:t>URL goes here</a:t>
          </a:r>
        </a:p>
      </dsp:txBody>
      <dsp:txXfrm>
        <a:off x="2096443" y="1637492"/>
        <a:ext cx="7654458" cy="488235"/>
      </dsp:txXfrm>
    </dsp:sp>
    <dsp:sp modelId="{2AE2B3B9-D83B-A044-8552-73A07C29D3CE}">
      <dsp:nvSpPr>
        <dsp:cNvPr id="0" name=""/>
        <dsp:cNvSpPr/>
      </dsp:nvSpPr>
      <dsp:spPr>
        <a:xfrm>
          <a:off x="1950180" y="2125728"/>
          <a:ext cx="780072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BB7D08-4A74-4B4D-AF08-B61ACEEC4825}">
      <dsp:nvSpPr>
        <dsp:cNvPr id="0" name=""/>
        <dsp:cNvSpPr/>
      </dsp:nvSpPr>
      <dsp:spPr>
        <a:xfrm>
          <a:off x="0" y="2150665"/>
          <a:ext cx="975090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6B9AF-EA9B-294A-B130-893FFB2CAFE6}">
      <dsp:nvSpPr>
        <dsp:cNvPr id="0" name=""/>
        <dsp:cNvSpPr/>
      </dsp:nvSpPr>
      <dsp:spPr>
        <a:xfrm>
          <a:off x="0" y="2150665"/>
          <a:ext cx="1950180" cy="537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>
              <a:latin typeface="Source Sans Pro" panose="020B0503030403020204" pitchFamily="34" charset="77"/>
            </a:rPr>
            <a:t>Link Title</a:t>
          </a:r>
        </a:p>
      </dsp:txBody>
      <dsp:txXfrm>
        <a:off x="0" y="2150665"/>
        <a:ext cx="1950180" cy="537584"/>
      </dsp:txXfrm>
    </dsp:sp>
    <dsp:sp modelId="{2FB51083-793B-F545-9BBF-4790F42A83F7}">
      <dsp:nvSpPr>
        <dsp:cNvPr id="0" name=""/>
        <dsp:cNvSpPr/>
      </dsp:nvSpPr>
      <dsp:spPr>
        <a:xfrm>
          <a:off x="2096443" y="2175077"/>
          <a:ext cx="7654458" cy="488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>
              <a:latin typeface="Source Sans Pro" panose="020B0503030403020204" pitchFamily="34" charset="77"/>
            </a:rPr>
            <a:t>URL goes here</a:t>
          </a:r>
        </a:p>
      </dsp:txBody>
      <dsp:txXfrm>
        <a:off x="2096443" y="2175077"/>
        <a:ext cx="7654458" cy="488235"/>
      </dsp:txXfrm>
    </dsp:sp>
    <dsp:sp modelId="{E5B4B4CF-2C25-5F4B-90DB-BC3D1E1F8D43}">
      <dsp:nvSpPr>
        <dsp:cNvPr id="0" name=""/>
        <dsp:cNvSpPr/>
      </dsp:nvSpPr>
      <dsp:spPr>
        <a:xfrm>
          <a:off x="1950180" y="2663313"/>
          <a:ext cx="780072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A1EE3-EE3E-A942-AC8D-90FDAD8B5F60}">
      <dsp:nvSpPr>
        <dsp:cNvPr id="0" name=""/>
        <dsp:cNvSpPr/>
      </dsp:nvSpPr>
      <dsp:spPr>
        <a:xfrm>
          <a:off x="0" y="47820"/>
          <a:ext cx="5557651" cy="355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spc="0" dirty="0">
              <a:solidFill>
                <a:schemeClr val="tx1"/>
              </a:solidFill>
              <a:latin typeface="Source Sans Pro Semibold" panose="020B0503030403020204" pitchFamily="34" charset="77"/>
            </a:rPr>
            <a:t>Asset lifecycle</a:t>
          </a:r>
          <a:endParaRPr lang="en-AU" sz="1200" b="1" i="0" kern="1200" spc="0" dirty="0">
            <a:solidFill>
              <a:schemeClr val="tx1"/>
            </a:solidFill>
            <a:latin typeface="Source Sans Pro Semibold" panose="020B0503030403020204" pitchFamily="34" charset="77"/>
          </a:endParaRPr>
        </a:p>
      </dsp:txBody>
      <dsp:txXfrm>
        <a:off x="17363" y="65183"/>
        <a:ext cx="5522925" cy="320954"/>
      </dsp:txXfrm>
    </dsp:sp>
    <dsp:sp modelId="{52668242-0201-D446-B046-89260D7C8691}">
      <dsp:nvSpPr>
        <dsp:cNvPr id="0" name=""/>
        <dsp:cNvSpPr/>
      </dsp:nvSpPr>
      <dsp:spPr>
        <a:xfrm>
          <a:off x="0" y="458220"/>
          <a:ext cx="5557651" cy="355680"/>
        </a:xfrm>
        <a:prstGeom prst="roundRect">
          <a:avLst/>
        </a:prstGeom>
        <a:solidFill>
          <a:schemeClr val="accent5">
            <a:hueOff val="53198"/>
            <a:satOff val="-3404"/>
            <a:lumOff val="-49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spc="0" dirty="0">
              <a:solidFill>
                <a:schemeClr val="tx1"/>
              </a:solidFill>
              <a:latin typeface="Source Sans Pro Semibold" panose="020B0503030403020204" pitchFamily="34" charset="77"/>
            </a:rPr>
            <a:t>Asset core asset management</a:t>
          </a:r>
          <a:endParaRPr lang="en-AU" sz="1200" b="1" i="0" kern="1200" spc="0" dirty="0">
            <a:solidFill>
              <a:schemeClr val="tx1"/>
            </a:solidFill>
            <a:latin typeface="Source Sans Pro Semibold" panose="020B0503030403020204" pitchFamily="34" charset="77"/>
          </a:endParaRPr>
        </a:p>
      </dsp:txBody>
      <dsp:txXfrm>
        <a:off x="17363" y="475583"/>
        <a:ext cx="5522925" cy="320954"/>
      </dsp:txXfrm>
    </dsp:sp>
    <dsp:sp modelId="{F0207B75-E6C4-D343-916C-9F416B572173}">
      <dsp:nvSpPr>
        <dsp:cNvPr id="0" name=""/>
        <dsp:cNvSpPr/>
      </dsp:nvSpPr>
      <dsp:spPr>
        <a:xfrm>
          <a:off x="0" y="868620"/>
          <a:ext cx="5557651" cy="355680"/>
        </a:xfrm>
        <a:prstGeom prst="roundRect">
          <a:avLst/>
        </a:prstGeom>
        <a:solidFill>
          <a:schemeClr val="accent5">
            <a:hueOff val="106397"/>
            <a:satOff val="-6809"/>
            <a:lumOff val="-98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spc="0" dirty="0">
              <a:solidFill>
                <a:schemeClr val="tx1"/>
              </a:solidFill>
              <a:latin typeface="Source Sans Pro Semibold" panose="020B0503030403020204" pitchFamily="34" charset="77"/>
            </a:rPr>
            <a:t>Mobility</a:t>
          </a:r>
          <a:endParaRPr lang="en-AU" sz="1200" b="1" i="0" kern="1200" spc="0" dirty="0">
            <a:solidFill>
              <a:schemeClr val="tx1"/>
            </a:solidFill>
            <a:latin typeface="Source Sans Pro Semibold" panose="020B0503030403020204" pitchFamily="34" charset="77"/>
          </a:endParaRPr>
        </a:p>
      </dsp:txBody>
      <dsp:txXfrm>
        <a:off x="17363" y="885983"/>
        <a:ext cx="5522925" cy="320954"/>
      </dsp:txXfrm>
    </dsp:sp>
    <dsp:sp modelId="{284679A6-F5CB-9640-BB6C-CF42764C5741}">
      <dsp:nvSpPr>
        <dsp:cNvPr id="0" name=""/>
        <dsp:cNvSpPr/>
      </dsp:nvSpPr>
      <dsp:spPr>
        <a:xfrm>
          <a:off x="0" y="1279020"/>
          <a:ext cx="5557651" cy="355680"/>
        </a:xfrm>
        <a:prstGeom prst="roundRect">
          <a:avLst/>
        </a:prstGeom>
        <a:solidFill>
          <a:schemeClr val="accent5">
            <a:hueOff val="159595"/>
            <a:satOff val="-10213"/>
            <a:lumOff val="-147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spc="0" dirty="0">
              <a:solidFill>
                <a:schemeClr val="tx1"/>
              </a:solidFill>
              <a:latin typeface="Source Sans Pro Semibold" panose="020B0503030403020204" pitchFamily="34" charset="77"/>
            </a:rPr>
            <a:t>Planning &amp; scheduling</a:t>
          </a:r>
          <a:endParaRPr lang="en-AU" sz="1200" b="1" i="0" kern="1200" spc="0" dirty="0">
            <a:solidFill>
              <a:schemeClr val="tx1"/>
            </a:solidFill>
            <a:latin typeface="Source Sans Pro Semibold" panose="020B0503030403020204" pitchFamily="34" charset="77"/>
          </a:endParaRPr>
        </a:p>
      </dsp:txBody>
      <dsp:txXfrm>
        <a:off x="17363" y="1296383"/>
        <a:ext cx="5522925" cy="320954"/>
      </dsp:txXfrm>
    </dsp:sp>
    <dsp:sp modelId="{9BA416F4-8726-1B4A-BFD2-A756141C3851}">
      <dsp:nvSpPr>
        <dsp:cNvPr id="0" name=""/>
        <dsp:cNvSpPr/>
      </dsp:nvSpPr>
      <dsp:spPr>
        <a:xfrm>
          <a:off x="0" y="1689420"/>
          <a:ext cx="5557651" cy="355680"/>
        </a:xfrm>
        <a:prstGeom prst="roundRect">
          <a:avLst/>
        </a:prstGeom>
        <a:solidFill>
          <a:schemeClr val="accent5">
            <a:hueOff val="212793"/>
            <a:satOff val="-13617"/>
            <a:lumOff val="-196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spc="0" dirty="0">
              <a:solidFill>
                <a:schemeClr val="tx1"/>
              </a:solidFill>
              <a:latin typeface="Source Sans Pro Semibold" panose="020B0503030403020204" pitchFamily="34" charset="77"/>
            </a:rPr>
            <a:t>Mapping</a:t>
          </a:r>
          <a:endParaRPr lang="en-AU" sz="1200" b="1" i="0" kern="1200" spc="0" dirty="0">
            <a:solidFill>
              <a:schemeClr val="tx1"/>
            </a:solidFill>
            <a:latin typeface="Source Sans Pro Semibold" panose="020B0503030403020204" pitchFamily="34" charset="77"/>
          </a:endParaRPr>
        </a:p>
      </dsp:txBody>
      <dsp:txXfrm>
        <a:off x="17363" y="1706783"/>
        <a:ext cx="5522925" cy="320954"/>
      </dsp:txXfrm>
    </dsp:sp>
    <dsp:sp modelId="{6DDD33D8-32BA-354C-8CBC-B9ED1EC0E909}">
      <dsp:nvSpPr>
        <dsp:cNvPr id="0" name=""/>
        <dsp:cNvSpPr/>
      </dsp:nvSpPr>
      <dsp:spPr>
        <a:xfrm>
          <a:off x="0" y="2099820"/>
          <a:ext cx="5557651" cy="355680"/>
        </a:xfrm>
        <a:prstGeom prst="roundRect">
          <a:avLst/>
        </a:prstGeom>
        <a:solidFill>
          <a:schemeClr val="accent5">
            <a:hueOff val="265992"/>
            <a:satOff val="-17021"/>
            <a:lumOff val="-245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spc="0" dirty="0">
              <a:solidFill>
                <a:schemeClr val="accent1"/>
              </a:solidFill>
              <a:latin typeface="Source Sans Pro Semibold" panose="020B0503030403020204" pitchFamily="34" charset="77"/>
            </a:rPr>
            <a:t>PM </a:t>
          </a:r>
          <a:r>
            <a:rPr lang="en-US" sz="1200" b="1" i="0" kern="1200" spc="0" dirty="0" err="1">
              <a:solidFill>
                <a:schemeClr val="accent1"/>
              </a:solidFill>
              <a:latin typeface="Source Sans Pro Semibold" panose="020B0503030403020204" pitchFamily="34" charset="77"/>
            </a:rPr>
            <a:t>optimisation</a:t>
          </a:r>
          <a:endParaRPr lang="en-AU" sz="1200" b="1" i="0" kern="1200" spc="0" dirty="0">
            <a:solidFill>
              <a:schemeClr val="accent1"/>
            </a:solidFill>
            <a:latin typeface="Source Sans Pro Semibold" panose="020B0503030403020204" pitchFamily="34" charset="77"/>
          </a:endParaRPr>
        </a:p>
      </dsp:txBody>
      <dsp:txXfrm>
        <a:off x="17363" y="2117183"/>
        <a:ext cx="5522925" cy="320954"/>
      </dsp:txXfrm>
    </dsp:sp>
    <dsp:sp modelId="{6FBC0A2F-4240-BC4B-B8EB-DDA84C5CD65A}">
      <dsp:nvSpPr>
        <dsp:cNvPr id="0" name=""/>
        <dsp:cNvSpPr/>
      </dsp:nvSpPr>
      <dsp:spPr>
        <a:xfrm>
          <a:off x="0" y="2510220"/>
          <a:ext cx="5557651" cy="355680"/>
        </a:xfrm>
        <a:prstGeom prst="roundRect">
          <a:avLst/>
        </a:prstGeom>
        <a:solidFill>
          <a:schemeClr val="accent5">
            <a:hueOff val="319190"/>
            <a:satOff val="-20426"/>
            <a:lumOff val="-295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spc="0" dirty="0">
              <a:solidFill>
                <a:schemeClr val="accent1"/>
              </a:solidFill>
              <a:latin typeface="Source Sans Pro Semibold" panose="020B0503030403020204" pitchFamily="34" charset="77"/>
            </a:rPr>
            <a:t>Perpetual asset accounting</a:t>
          </a:r>
          <a:endParaRPr lang="en-AU" sz="1200" b="1" i="0" kern="1200" spc="0" dirty="0">
            <a:solidFill>
              <a:schemeClr val="accent1"/>
            </a:solidFill>
            <a:latin typeface="Source Sans Pro Semibold" panose="020B0503030403020204" pitchFamily="34" charset="77"/>
          </a:endParaRPr>
        </a:p>
      </dsp:txBody>
      <dsp:txXfrm>
        <a:off x="17363" y="2527583"/>
        <a:ext cx="5522925" cy="320954"/>
      </dsp:txXfrm>
    </dsp:sp>
    <dsp:sp modelId="{1FB47756-3E09-934F-886E-5D154E488039}">
      <dsp:nvSpPr>
        <dsp:cNvPr id="0" name=""/>
        <dsp:cNvSpPr/>
      </dsp:nvSpPr>
      <dsp:spPr>
        <a:xfrm>
          <a:off x="0" y="2920620"/>
          <a:ext cx="5557651" cy="355680"/>
        </a:xfrm>
        <a:prstGeom prst="roundRect">
          <a:avLst/>
        </a:prstGeom>
        <a:solidFill>
          <a:schemeClr val="accent5">
            <a:hueOff val="372388"/>
            <a:satOff val="-23830"/>
            <a:lumOff val="-344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spc="0" dirty="0">
              <a:latin typeface="Source Sans Pro Semibold" panose="020B0503030403020204" pitchFamily="34" charset="77"/>
            </a:rPr>
            <a:t>Predictive analytics</a:t>
          </a:r>
          <a:endParaRPr lang="en-AU" sz="1200" b="1" i="0" kern="1200" spc="0" dirty="0">
            <a:latin typeface="Source Sans Pro Semibold" panose="020B0503030403020204" pitchFamily="34" charset="77"/>
          </a:endParaRPr>
        </a:p>
      </dsp:txBody>
      <dsp:txXfrm>
        <a:off x="17363" y="2937983"/>
        <a:ext cx="5522925" cy="320954"/>
      </dsp:txXfrm>
    </dsp:sp>
    <dsp:sp modelId="{F2ABF2A7-CE92-3548-B166-2BC2B4F0A115}">
      <dsp:nvSpPr>
        <dsp:cNvPr id="0" name=""/>
        <dsp:cNvSpPr/>
      </dsp:nvSpPr>
      <dsp:spPr>
        <a:xfrm>
          <a:off x="0" y="3331020"/>
          <a:ext cx="5557651" cy="355680"/>
        </a:xfrm>
        <a:prstGeom prst="roundRect">
          <a:avLst/>
        </a:prstGeom>
        <a:solidFill>
          <a:schemeClr val="accent5">
            <a:hueOff val="425587"/>
            <a:satOff val="-27234"/>
            <a:lumOff val="-393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spc="0" dirty="0">
              <a:latin typeface="Source Sans Pro Semibold" panose="020B0503030403020204" pitchFamily="34" charset="77"/>
            </a:rPr>
            <a:t>Advanced inventory analysis</a:t>
          </a:r>
          <a:endParaRPr lang="en-AU" sz="1200" b="1" i="0" kern="1200" spc="0" dirty="0">
            <a:latin typeface="Source Sans Pro Semibold" panose="020B0503030403020204" pitchFamily="34" charset="77"/>
          </a:endParaRPr>
        </a:p>
      </dsp:txBody>
      <dsp:txXfrm>
        <a:off x="17363" y="3348383"/>
        <a:ext cx="5522925" cy="320954"/>
      </dsp:txXfrm>
    </dsp:sp>
    <dsp:sp modelId="{2B2253E9-85C3-B545-AAB3-8BBFC0806D70}">
      <dsp:nvSpPr>
        <dsp:cNvPr id="0" name=""/>
        <dsp:cNvSpPr/>
      </dsp:nvSpPr>
      <dsp:spPr>
        <a:xfrm>
          <a:off x="0" y="3741420"/>
          <a:ext cx="5557651" cy="355680"/>
        </a:xfrm>
        <a:prstGeom prst="roundRect">
          <a:avLst/>
        </a:prstGeom>
        <a:solidFill>
          <a:schemeClr val="accent5">
            <a:hueOff val="478785"/>
            <a:satOff val="-30638"/>
            <a:lumOff val="-442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spc="0" dirty="0">
              <a:latin typeface="Source Sans Pro Semibold" panose="020B0503030403020204" pitchFamily="34" charset="77"/>
            </a:rPr>
            <a:t>Master data</a:t>
          </a:r>
          <a:endParaRPr lang="en-AU" sz="1200" b="1" i="0" kern="1200" spc="0" dirty="0">
            <a:latin typeface="Source Sans Pro Semibold" panose="020B0503030403020204" pitchFamily="34" charset="77"/>
          </a:endParaRPr>
        </a:p>
      </dsp:txBody>
      <dsp:txXfrm>
        <a:off x="17363" y="3758783"/>
        <a:ext cx="5522925" cy="320954"/>
      </dsp:txXfrm>
    </dsp:sp>
    <dsp:sp modelId="{9EFEC249-7941-A84F-AFC4-EA368156351F}">
      <dsp:nvSpPr>
        <dsp:cNvPr id="0" name=""/>
        <dsp:cNvSpPr/>
      </dsp:nvSpPr>
      <dsp:spPr>
        <a:xfrm>
          <a:off x="0" y="4151820"/>
          <a:ext cx="5557651" cy="355680"/>
        </a:xfrm>
        <a:prstGeom prst="roundRect">
          <a:avLst/>
        </a:prstGeom>
        <a:solidFill>
          <a:schemeClr val="accent5">
            <a:hueOff val="531983"/>
            <a:satOff val="-34043"/>
            <a:lumOff val="-491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spc="0" dirty="0">
              <a:latin typeface="Source Sans Pro Semibold" panose="020B0503030403020204" pitchFamily="34" charset="77"/>
            </a:rPr>
            <a:t>Building information systems</a:t>
          </a:r>
          <a:endParaRPr lang="en-AU" sz="1200" b="1" i="0" kern="1200" spc="0" dirty="0">
            <a:latin typeface="Source Sans Pro Semibold" panose="020B0503030403020204" pitchFamily="34" charset="77"/>
          </a:endParaRPr>
        </a:p>
      </dsp:txBody>
      <dsp:txXfrm>
        <a:off x="17363" y="4169183"/>
        <a:ext cx="5522925" cy="320954"/>
      </dsp:txXfrm>
    </dsp:sp>
    <dsp:sp modelId="{D1673D47-0CB9-A549-B7A5-390AC30A7E14}">
      <dsp:nvSpPr>
        <dsp:cNvPr id="0" name=""/>
        <dsp:cNvSpPr/>
      </dsp:nvSpPr>
      <dsp:spPr>
        <a:xfrm>
          <a:off x="0" y="4562220"/>
          <a:ext cx="5557651" cy="355680"/>
        </a:xfrm>
        <a:prstGeom prst="roundRect">
          <a:avLst/>
        </a:prstGeom>
        <a:solidFill>
          <a:schemeClr val="accent5">
            <a:hueOff val="585182"/>
            <a:satOff val="-37447"/>
            <a:lumOff val="-54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spc="0" dirty="0">
              <a:latin typeface="Source Sans Pro Semibold" panose="020B0503030403020204" pitchFamily="34" charset="77"/>
            </a:rPr>
            <a:t>Space &amp; lease management</a:t>
          </a:r>
          <a:endParaRPr lang="en-AU" sz="1200" b="1" i="0" kern="1200" spc="0" dirty="0">
            <a:latin typeface="Source Sans Pro Semibold" panose="020B0503030403020204" pitchFamily="34" charset="77"/>
          </a:endParaRPr>
        </a:p>
      </dsp:txBody>
      <dsp:txXfrm>
        <a:off x="17363" y="4579583"/>
        <a:ext cx="5522925" cy="320954"/>
      </dsp:txXfrm>
    </dsp:sp>
    <dsp:sp modelId="{F0372E5A-405B-B747-B278-17D2ED3206D4}">
      <dsp:nvSpPr>
        <dsp:cNvPr id="0" name=""/>
        <dsp:cNvSpPr/>
      </dsp:nvSpPr>
      <dsp:spPr>
        <a:xfrm>
          <a:off x="0" y="4972620"/>
          <a:ext cx="5557651" cy="355680"/>
        </a:xfrm>
        <a:prstGeom prst="roundRect">
          <a:avLst/>
        </a:prstGeom>
        <a:solidFill>
          <a:schemeClr val="accent5">
            <a:hueOff val="638380"/>
            <a:satOff val="-40851"/>
            <a:lumOff val="-590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spc="0" dirty="0">
              <a:latin typeface="Source Sans Pro Semibold" panose="020B0503030403020204" pitchFamily="34" charset="77"/>
            </a:rPr>
            <a:t>Capital planning &amp; environmental management</a:t>
          </a:r>
          <a:endParaRPr lang="en-AU" sz="1200" b="1" i="0" kern="1200" spc="0" dirty="0">
            <a:latin typeface="Source Sans Pro Semibold" panose="020B0503030403020204" pitchFamily="34" charset="77"/>
          </a:endParaRPr>
        </a:p>
      </dsp:txBody>
      <dsp:txXfrm>
        <a:off x="17363" y="4989983"/>
        <a:ext cx="5522925" cy="3209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7D5C0-4B8D-4CFE-AC79-7DDE88F2ED37}">
      <dsp:nvSpPr>
        <dsp:cNvPr id="0" name=""/>
        <dsp:cNvSpPr/>
      </dsp:nvSpPr>
      <dsp:spPr>
        <a:xfrm>
          <a:off x="0" y="39451"/>
          <a:ext cx="6454655" cy="575639"/>
        </a:xfrm>
        <a:prstGeom prst="roundRect">
          <a:avLst/>
        </a:prstGeom>
        <a:solidFill>
          <a:srgbClr val="2C6B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27 member-owner cooperatives </a:t>
          </a:r>
        </a:p>
      </dsp:txBody>
      <dsp:txXfrm>
        <a:off x="28100" y="67551"/>
        <a:ext cx="6398455" cy="519439"/>
      </dsp:txXfrm>
    </dsp:sp>
    <dsp:sp modelId="{3CBB87D8-617F-490E-A413-555D4AEDB9E9}">
      <dsp:nvSpPr>
        <dsp:cNvPr id="0" name=""/>
        <dsp:cNvSpPr/>
      </dsp:nvSpPr>
      <dsp:spPr>
        <a:xfrm>
          <a:off x="0" y="615091"/>
          <a:ext cx="6454655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93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715,000 members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$3.9 billion total assets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$981 million revenue</a:t>
          </a:r>
        </a:p>
      </dsp:txBody>
      <dsp:txXfrm>
        <a:off x="0" y="615091"/>
        <a:ext cx="6454655" cy="993600"/>
      </dsp:txXfrm>
    </dsp:sp>
    <dsp:sp modelId="{1DA70646-2738-49F7-9CF3-7B0C70F107B2}">
      <dsp:nvSpPr>
        <dsp:cNvPr id="0" name=""/>
        <dsp:cNvSpPr/>
      </dsp:nvSpPr>
      <dsp:spPr>
        <a:xfrm>
          <a:off x="0" y="1608691"/>
          <a:ext cx="6454655" cy="575639"/>
        </a:xfrm>
        <a:prstGeom prst="roundRect">
          <a:avLst/>
        </a:prstGeom>
        <a:solidFill>
          <a:srgbClr val="2C6B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Competitive rates, stable forecast </a:t>
          </a:r>
        </a:p>
      </dsp:txBody>
      <dsp:txXfrm>
        <a:off x="28100" y="1636791"/>
        <a:ext cx="6398455" cy="519439"/>
      </dsp:txXfrm>
    </dsp:sp>
    <dsp:sp modelId="{ECB23DE8-8DA3-4469-A30E-B485284E1B62}">
      <dsp:nvSpPr>
        <dsp:cNvPr id="0" name=""/>
        <dsp:cNvSpPr/>
      </dsp:nvSpPr>
      <dsp:spPr>
        <a:xfrm>
          <a:off x="0" y="2253451"/>
          <a:ext cx="6454655" cy="575639"/>
        </a:xfrm>
        <a:prstGeom prst="roundRect">
          <a:avLst/>
        </a:prstGeom>
        <a:solidFill>
          <a:srgbClr val="2C6B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4,800+ miles of transmission lines</a:t>
          </a:r>
        </a:p>
      </dsp:txBody>
      <dsp:txXfrm>
        <a:off x="28100" y="2281551"/>
        <a:ext cx="6398455" cy="519439"/>
      </dsp:txXfrm>
    </dsp:sp>
    <dsp:sp modelId="{B194AEFF-3166-437F-9ACB-319EAC9EBB10}">
      <dsp:nvSpPr>
        <dsp:cNvPr id="0" name=""/>
        <dsp:cNvSpPr/>
      </dsp:nvSpPr>
      <dsp:spPr>
        <a:xfrm>
          <a:off x="0" y="2898211"/>
          <a:ext cx="6454655" cy="575639"/>
        </a:xfrm>
        <a:prstGeom prst="roundRect">
          <a:avLst/>
        </a:prstGeom>
        <a:solidFill>
          <a:srgbClr val="2C6B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3,000+ MW generation </a:t>
          </a:r>
        </a:p>
      </dsp:txBody>
      <dsp:txXfrm>
        <a:off x="28100" y="2926311"/>
        <a:ext cx="6398455" cy="519439"/>
      </dsp:txXfrm>
    </dsp:sp>
    <dsp:sp modelId="{72F10048-8BAE-4EAE-84F6-29570BD1E0A3}">
      <dsp:nvSpPr>
        <dsp:cNvPr id="0" name=""/>
        <dsp:cNvSpPr/>
      </dsp:nvSpPr>
      <dsp:spPr>
        <a:xfrm>
          <a:off x="0" y="3542971"/>
          <a:ext cx="6454655" cy="575639"/>
        </a:xfrm>
        <a:prstGeom prst="roundRect">
          <a:avLst/>
        </a:prstGeom>
        <a:solidFill>
          <a:srgbClr val="2C6B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~300,000 Maximo assets</a:t>
          </a:r>
        </a:p>
      </dsp:txBody>
      <dsp:txXfrm>
        <a:off x="28100" y="3571071"/>
        <a:ext cx="6398455" cy="519439"/>
      </dsp:txXfrm>
    </dsp:sp>
    <dsp:sp modelId="{795A7678-5E96-477D-88A5-AEC1917DDD01}">
      <dsp:nvSpPr>
        <dsp:cNvPr id="0" name=""/>
        <dsp:cNvSpPr/>
      </dsp:nvSpPr>
      <dsp:spPr>
        <a:xfrm>
          <a:off x="0" y="4187731"/>
          <a:ext cx="6454655" cy="575639"/>
        </a:xfrm>
        <a:prstGeom prst="roundRect">
          <a:avLst/>
        </a:prstGeom>
        <a:solidFill>
          <a:srgbClr val="2C6B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Maximo 7.6.1.3 on Tivoli13 skin</a:t>
          </a:r>
        </a:p>
      </dsp:txBody>
      <dsp:txXfrm>
        <a:off x="28100" y="4215831"/>
        <a:ext cx="6398455" cy="5194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1B5A9-866C-4362-8291-1589F0006ACD}">
      <dsp:nvSpPr>
        <dsp:cNvPr id="0" name=""/>
        <dsp:cNvSpPr/>
      </dsp:nvSpPr>
      <dsp:spPr>
        <a:xfrm>
          <a:off x="-5703274" y="-873157"/>
          <a:ext cx="6791414" cy="6791414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B5AB1C-B796-452D-A522-C6EA08032A63}">
      <dsp:nvSpPr>
        <dsp:cNvPr id="0" name=""/>
        <dsp:cNvSpPr/>
      </dsp:nvSpPr>
      <dsp:spPr>
        <a:xfrm>
          <a:off x="700259" y="504510"/>
          <a:ext cx="9273829" cy="1009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910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Project:  move Transmission clearances into Maximo</a:t>
          </a:r>
        </a:p>
      </dsp:txBody>
      <dsp:txXfrm>
        <a:off x="700259" y="504510"/>
        <a:ext cx="9273829" cy="1009020"/>
      </dsp:txXfrm>
    </dsp:sp>
    <dsp:sp modelId="{8B80DA81-8C5E-4962-A8C0-10F8B9966EED}">
      <dsp:nvSpPr>
        <dsp:cNvPr id="0" name=""/>
        <dsp:cNvSpPr/>
      </dsp:nvSpPr>
      <dsp:spPr>
        <a:xfrm>
          <a:off x="69622" y="378382"/>
          <a:ext cx="1261275" cy="1261275"/>
        </a:xfrm>
        <a:prstGeom prst="ellipse">
          <a:avLst/>
        </a:prstGeom>
        <a:solidFill>
          <a:srgbClr val="2083FB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5336F9-63FE-4608-A3CB-CDA91811C48D}">
      <dsp:nvSpPr>
        <dsp:cNvPr id="0" name=""/>
        <dsp:cNvSpPr/>
      </dsp:nvSpPr>
      <dsp:spPr>
        <a:xfrm>
          <a:off x="1067038" y="2018040"/>
          <a:ext cx="8907050" cy="1009020"/>
        </a:xfrm>
        <a:prstGeom prst="rect">
          <a:avLst/>
        </a:prstGeom>
        <a:solidFill>
          <a:srgbClr val="00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910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Architecture:</a:t>
          </a:r>
        </a:p>
      </dsp:txBody>
      <dsp:txXfrm>
        <a:off x="1067038" y="2018040"/>
        <a:ext cx="8907050" cy="1009020"/>
      </dsp:txXfrm>
    </dsp:sp>
    <dsp:sp modelId="{D6CA2883-B48A-4699-9529-B335D2146AA4}">
      <dsp:nvSpPr>
        <dsp:cNvPr id="0" name=""/>
        <dsp:cNvSpPr/>
      </dsp:nvSpPr>
      <dsp:spPr>
        <a:xfrm>
          <a:off x="436401" y="1891912"/>
          <a:ext cx="1261275" cy="1261275"/>
        </a:xfrm>
        <a:prstGeom prst="ellipse">
          <a:avLst/>
        </a:prstGeom>
        <a:solidFill>
          <a:srgbClr val="33993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708CC-234C-43AE-ABED-EC7D008D4F52}">
      <dsp:nvSpPr>
        <dsp:cNvPr id="0" name=""/>
        <dsp:cNvSpPr/>
      </dsp:nvSpPr>
      <dsp:spPr>
        <a:xfrm>
          <a:off x="700259" y="3531570"/>
          <a:ext cx="9273829" cy="1009020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910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Challenges:</a:t>
          </a:r>
        </a:p>
      </dsp:txBody>
      <dsp:txXfrm>
        <a:off x="700259" y="3531570"/>
        <a:ext cx="9273829" cy="1009020"/>
      </dsp:txXfrm>
    </dsp:sp>
    <dsp:sp modelId="{8F039542-688C-4F6C-AD7C-B18C0813BC31}">
      <dsp:nvSpPr>
        <dsp:cNvPr id="0" name=""/>
        <dsp:cNvSpPr/>
      </dsp:nvSpPr>
      <dsp:spPr>
        <a:xfrm>
          <a:off x="69622" y="3405442"/>
          <a:ext cx="1261275" cy="1261275"/>
        </a:xfrm>
        <a:prstGeom prst="ellipse">
          <a:avLst/>
        </a:prstGeom>
        <a:solidFill>
          <a:srgbClr val="FF33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BA7B70-C78E-5B49-909C-5E2D8C3255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CBBF96-B340-CD4D-AD00-FA664B102B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965DE-844E-404E-805B-53A95A03651C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0E561-1E18-C349-9128-FE4F411D03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F0FA36-C790-D049-91EE-E6373EF2D4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8AAC0-4579-BE4B-A94A-FE6A33150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21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C59D4-2C2E-4F60-9BB2-1DDDC2F28DBE}" type="datetimeFigureOut">
              <a:rPr lang="en-CA" smtClean="0"/>
              <a:t>2024-09-16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6E3DC-4939-4EF8-9AFF-379AEC77C9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159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515151"/>
                </a:solidFill>
                <a:effectLst/>
                <a:latin typeface="Poppins" panose="020B0502040204020203" pitchFamily="2" charset="0"/>
              </a:rPr>
              <a:t>and facilitates it in companies that have a large number of suppliers where the procurement service would have to send a huge number of emails, make numerous phone calls, compare prices, etc. Thus, the Client visits the supplier’s portal via Maximo, makes a purchase electronically and all data are entered into Maximo.</a:t>
            </a:r>
            <a:endParaRPr lang="en-US" sz="120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6E3DC-4939-4EF8-9AFF-379AEC77C9D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6560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515151"/>
                </a:solidFill>
                <a:effectLst/>
                <a:latin typeface="Poppins" panose="020B0502040204020203" pitchFamily="2" charset="0"/>
              </a:rPr>
              <a:t>and facilitates it in companies that have a large number of suppliers where the procurement service would have to send a huge number of emails, make numerous phone calls, compare prices, etc. Thus, the Client visits the supplier’s portal via Maximo, makes a purchase electronically and all data are entered into Maximo.</a:t>
            </a:r>
            <a:endParaRPr lang="en-US" sz="120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6E3DC-4939-4EF8-9AFF-379AEC77C9D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3674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sv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3.svg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iff"/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7.png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hort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465932A-FAF2-2F43-AB2E-5EB999718C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9F1944D-C86B-6445-AF16-75ADF62F58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846" y="4935669"/>
            <a:ext cx="5558025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The presentation description or subheading goes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A05FF3-4844-F848-94FB-E084B10E8C49}"/>
              </a:ext>
            </a:extLst>
          </p:cNvPr>
          <p:cNvSpPr/>
          <p:nvPr/>
        </p:nvSpPr>
        <p:spPr>
          <a:xfrm>
            <a:off x="932329" y="4726492"/>
            <a:ext cx="540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6DA8690-F979-F14F-9AF9-FB71D2F8F5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845" y="5291269"/>
            <a:ext cx="5558025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baseline="0">
                <a:solidFill>
                  <a:schemeClr val="bg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Presented by First Name Last Name | DD Month 2020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AA59B00-E98E-5744-8D9A-C45D41967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845" y="3795774"/>
            <a:ext cx="5558025" cy="9667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SHORT TITLE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8FC61C12-76D6-154C-9EC2-B033D2BEB8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0945" y="584200"/>
            <a:ext cx="1308755" cy="12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38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ext &amp; box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368809-E616-984A-B8BE-EF8F21B046F2}"/>
              </a:ext>
            </a:extLst>
          </p:cNvPr>
          <p:cNvSpPr/>
          <p:nvPr userDrawn="1"/>
        </p:nvSpPr>
        <p:spPr>
          <a:xfrm>
            <a:off x="7102645" y="1598443"/>
            <a:ext cx="4214643" cy="421464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00200"/>
            <a:ext cx="5149850" cy="4216400"/>
          </a:xfrm>
          <a:prstGeom prst="rect">
            <a:avLst/>
          </a:prstGeom>
        </p:spPr>
        <p:txBody>
          <a:bodyPr/>
          <a:lstStyle>
            <a:lvl1pPr>
              <a:lnSpc>
                <a:spcPts val="2300"/>
              </a:lnSpc>
              <a:defRPr sz="1500" b="0" i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nusquam</a:t>
            </a:r>
            <a:r>
              <a:rPr lang="en-US"/>
              <a:t> </a:t>
            </a:r>
            <a:r>
              <a:rPr lang="en-US" err="1"/>
              <a:t>lucilius</a:t>
            </a:r>
            <a:r>
              <a:rPr lang="en-US"/>
              <a:t> </a:t>
            </a:r>
            <a:r>
              <a:rPr lang="en-US" err="1"/>
              <a:t>interesset</a:t>
            </a:r>
            <a:r>
              <a:rPr lang="en-US"/>
              <a:t> pro </a:t>
            </a:r>
            <a:r>
              <a:rPr lang="en-US" err="1"/>
              <a:t>ea</a:t>
            </a:r>
            <a:r>
              <a:rPr lang="en-US"/>
              <a:t>, </a:t>
            </a:r>
            <a:r>
              <a:rPr lang="en-US" err="1"/>
              <a:t>ei</a:t>
            </a:r>
            <a:r>
              <a:rPr lang="en-US"/>
              <a:t> has </a:t>
            </a:r>
            <a:r>
              <a:rPr lang="en-US" err="1"/>
              <a:t>feugait</a:t>
            </a:r>
            <a:r>
              <a:rPr lang="en-US"/>
              <a:t> </a:t>
            </a:r>
            <a:r>
              <a:rPr lang="en-US" err="1"/>
              <a:t>singulis</a:t>
            </a:r>
            <a:r>
              <a:rPr lang="en-US"/>
              <a:t>. </a:t>
            </a:r>
            <a:r>
              <a:rPr lang="en-US" err="1"/>
              <a:t>Nec</a:t>
            </a:r>
            <a:r>
              <a:rPr lang="en-US"/>
              <a:t> option </a:t>
            </a:r>
            <a:r>
              <a:rPr lang="en-US" err="1"/>
              <a:t>qualisque</a:t>
            </a:r>
            <a:r>
              <a:rPr lang="en-US"/>
              <a:t> cu, sea </a:t>
            </a:r>
            <a:r>
              <a:rPr lang="en-US" err="1"/>
              <a:t>tritani</a:t>
            </a:r>
            <a:r>
              <a:rPr lang="en-US"/>
              <a:t> </a:t>
            </a:r>
            <a:r>
              <a:rPr lang="en-US" err="1"/>
              <a:t>recusabo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in, cum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mazim</a:t>
            </a:r>
            <a:r>
              <a:rPr lang="en-US"/>
              <a:t> </a:t>
            </a:r>
            <a:r>
              <a:rPr lang="en-US" err="1"/>
              <a:t>harum</a:t>
            </a:r>
            <a:r>
              <a:rPr lang="en-US"/>
              <a:t> </a:t>
            </a:r>
            <a:r>
              <a:rPr lang="en-US" err="1"/>
              <a:t>delectus</a:t>
            </a:r>
            <a:r>
              <a:rPr lang="en-US"/>
              <a:t>.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libris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laboramus</a:t>
            </a:r>
            <a:r>
              <a:rPr lang="en-US"/>
              <a:t> id </a:t>
            </a:r>
            <a:r>
              <a:rPr lang="en-US" err="1"/>
              <a:t>eos</a:t>
            </a:r>
            <a:r>
              <a:rPr lang="en-US"/>
              <a:t>,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336007" y="1859411"/>
            <a:ext cx="3722336" cy="370615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2300"/>
              </a:lnSpc>
              <a:buNone/>
              <a:defRPr lang="en-AU" b="0" i="0" smtClean="0">
                <a:effectLst/>
              </a:defRPr>
            </a:lvl1pPr>
          </a:lstStyle>
          <a:p>
            <a:pPr fontAlgn="base"/>
            <a:r>
              <a:rPr lang="en-AU" b="1" i="1" u="none" strike="noStrike">
                <a:solidFill>
                  <a:srgbClr val="172F5E"/>
                </a:solidFill>
                <a:effectLst/>
                <a:latin typeface="Source Sans Pro" panose="020B0503030403020204" pitchFamily="34" charset="77"/>
              </a:rPr>
              <a:t>Our vision at BPD Zenith is to become the world’s first global Maximo partner outside of IBM; using locally based consultants wherever possible while leveraging expertise and best practice processes employed by the global group. Our aspiration remains to become a leading one-stop solution provider for asset management.</a:t>
            </a:r>
          </a:p>
        </p:txBody>
      </p:sp>
      <p:sp>
        <p:nvSpPr>
          <p:cNvPr id="7" name="Title Placeholder 4">
            <a:extLst>
              <a:ext uri="{FF2B5EF4-FFF2-40B4-BE49-F238E27FC236}">
                <a16:creationId xmlns:a16="http://schemas.microsoft.com/office/drawing/2014/main" id="{9BD461C4-D9F4-BB45-9A81-8ACF31C1C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375065"/>
            <a:ext cx="10515600" cy="96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E2809639-A556-4C21-86E9-F15DA0919E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30104"/>
            <a:ext cx="121920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2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US"/>
              <a:t>Maximo Type-Ahead – May 2021</a:t>
            </a:r>
          </a:p>
        </p:txBody>
      </p:sp>
    </p:spTree>
    <p:extLst>
      <p:ext uri="{BB962C8B-B14F-4D97-AF65-F5344CB8AC3E}">
        <p14:creationId xmlns:p14="http://schemas.microsoft.com/office/powerpoint/2010/main" val="208200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00200"/>
            <a:ext cx="5149850" cy="4216400"/>
          </a:xfrm>
          <a:prstGeom prst="rect">
            <a:avLst/>
          </a:prstGeom>
        </p:spPr>
        <p:txBody>
          <a:bodyPr/>
          <a:lstStyle>
            <a:lvl1pPr>
              <a:lnSpc>
                <a:spcPts val="2300"/>
              </a:lnSpc>
              <a:defRPr sz="1500" b="0" i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nusquam</a:t>
            </a:r>
            <a:r>
              <a:rPr lang="en-US"/>
              <a:t> </a:t>
            </a:r>
            <a:r>
              <a:rPr lang="en-US" err="1"/>
              <a:t>lucilius</a:t>
            </a:r>
            <a:r>
              <a:rPr lang="en-US"/>
              <a:t> </a:t>
            </a:r>
            <a:r>
              <a:rPr lang="en-US" err="1"/>
              <a:t>interesset</a:t>
            </a:r>
            <a:r>
              <a:rPr lang="en-US"/>
              <a:t> pro </a:t>
            </a:r>
            <a:r>
              <a:rPr lang="en-US" err="1"/>
              <a:t>ea</a:t>
            </a:r>
            <a:r>
              <a:rPr lang="en-US"/>
              <a:t>, </a:t>
            </a:r>
            <a:r>
              <a:rPr lang="en-US" err="1"/>
              <a:t>ei</a:t>
            </a:r>
            <a:r>
              <a:rPr lang="en-US"/>
              <a:t> has </a:t>
            </a:r>
            <a:r>
              <a:rPr lang="en-US" err="1"/>
              <a:t>feugait</a:t>
            </a:r>
            <a:r>
              <a:rPr lang="en-US"/>
              <a:t> </a:t>
            </a:r>
            <a:r>
              <a:rPr lang="en-US" err="1"/>
              <a:t>singulis</a:t>
            </a:r>
            <a:r>
              <a:rPr lang="en-US"/>
              <a:t>. </a:t>
            </a:r>
            <a:r>
              <a:rPr lang="en-US" err="1"/>
              <a:t>Nec</a:t>
            </a:r>
            <a:r>
              <a:rPr lang="en-US"/>
              <a:t> option </a:t>
            </a:r>
            <a:r>
              <a:rPr lang="en-US" err="1"/>
              <a:t>qualisque</a:t>
            </a:r>
            <a:r>
              <a:rPr lang="en-US"/>
              <a:t> cu, sea </a:t>
            </a:r>
            <a:r>
              <a:rPr lang="en-US" err="1"/>
              <a:t>tritani</a:t>
            </a:r>
            <a:r>
              <a:rPr lang="en-US"/>
              <a:t> </a:t>
            </a:r>
            <a:r>
              <a:rPr lang="en-US" err="1"/>
              <a:t>recusabo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in, cum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mazim</a:t>
            </a:r>
            <a:r>
              <a:rPr lang="en-US"/>
              <a:t> </a:t>
            </a:r>
            <a:r>
              <a:rPr lang="en-US" err="1"/>
              <a:t>harum</a:t>
            </a:r>
            <a:r>
              <a:rPr lang="en-US"/>
              <a:t> </a:t>
            </a:r>
            <a:r>
              <a:rPr lang="en-US" err="1"/>
              <a:t>delectus</a:t>
            </a:r>
            <a:r>
              <a:rPr lang="en-US"/>
              <a:t>.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libris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laboramus</a:t>
            </a:r>
            <a:r>
              <a:rPr lang="en-US"/>
              <a:t> id </a:t>
            </a:r>
            <a:r>
              <a:rPr lang="en-US" err="1"/>
              <a:t>eos</a:t>
            </a:r>
            <a:r>
              <a:rPr lang="en-US"/>
              <a:t>,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86B3EC71-F196-FA4B-95D0-E3A0B98871E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70030" y="0"/>
            <a:ext cx="4638154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208F0744-57E4-944B-B803-2D0D9BC0A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375065"/>
            <a:ext cx="10515600" cy="96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EE49F9D-35B0-4614-B6F8-CEFB8EA55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30104"/>
            <a:ext cx="121920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2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US"/>
              <a:t>Maximo Type-Ahead – May 2021</a:t>
            </a:r>
          </a:p>
        </p:txBody>
      </p:sp>
    </p:spTree>
    <p:extLst>
      <p:ext uri="{BB962C8B-B14F-4D97-AF65-F5344CB8AC3E}">
        <p14:creationId xmlns:p14="http://schemas.microsoft.com/office/powerpoint/2010/main" val="4237135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00200"/>
            <a:ext cx="4053775" cy="4216400"/>
          </a:xfrm>
          <a:prstGeom prst="rect">
            <a:avLst/>
          </a:prstGeom>
        </p:spPr>
        <p:txBody>
          <a:bodyPr/>
          <a:lstStyle>
            <a:lvl1pPr>
              <a:lnSpc>
                <a:spcPts val="2300"/>
              </a:lnSpc>
              <a:defRPr sz="1500" b="0" i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nusquam</a:t>
            </a:r>
            <a:r>
              <a:rPr lang="en-US"/>
              <a:t> </a:t>
            </a:r>
            <a:r>
              <a:rPr lang="en-US" err="1"/>
              <a:t>lucilius</a:t>
            </a:r>
            <a:r>
              <a:rPr lang="en-US"/>
              <a:t> </a:t>
            </a:r>
            <a:r>
              <a:rPr lang="en-US" err="1"/>
              <a:t>interesset</a:t>
            </a:r>
            <a:r>
              <a:rPr lang="en-US"/>
              <a:t> pro </a:t>
            </a:r>
            <a:r>
              <a:rPr lang="en-US" err="1"/>
              <a:t>ea</a:t>
            </a:r>
            <a:r>
              <a:rPr lang="en-US"/>
              <a:t>, </a:t>
            </a:r>
            <a:r>
              <a:rPr lang="en-US" err="1"/>
              <a:t>ei</a:t>
            </a:r>
            <a:r>
              <a:rPr lang="en-US"/>
              <a:t> has </a:t>
            </a:r>
            <a:r>
              <a:rPr lang="en-US" err="1"/>
              <a:t>feugait</a:t>
            </a:r>
            <a:r>
              <a:rPr lang="en-US"/>
              <a:t> </a:t>
            </a:r>
            <a:r>
              <a:rPr lang="en-US" err="1"/>
              <a:t>singulis</a:t>
            </a:r>
            <a:r>
              <a:rPr lang="en-US"/>
              <a:t>. </a:t>
            </a:r>
            <a:r>
              <a:rPr lang="en-US" err="1"/>
              <a:t>Nec</a:t>
            </a:r>
            <a:r>
              <a:rPr lang="en-US"/>
              <a:t> option </a:t>
            </a:r>
            <a:r>
              <a:rPr lang="en-US" err="1"/>
              <a:t>qualisque</a:t>
            </a:r>
            <a:r>
              <a:rPr lang="en-US"/>
              <a:t> cu, sea </a:t>
            </a:r>
            <a:r>
              <a:rPr lang="en-US" err="1"/>
              <a:t>tritani</a:t>
            </a:r>
            <a:r>
              <a:rPr lang="en-US"/>
              <a:t> </a:t>
            </a:r>
            <a:r>
              <a:rPr lang="en-US" err="1"/>
              <a:t>recusabo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in, cum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mazim</a:t>
            </a:r>
            <a:r>
              <a:rPr lang="en-US"/>
              <a:t> </a:t>
            </a:r>
            <a:r>
              <a:rPr lang="en-US" err="1"/>
              <a:t>harum</a:t>
            </a:r>
            <a:r>
              <a:rPr lang="en-US"/>
              <a:t> </a:t>
            </a:r>
            <a:r>
              <a:rPr lang="en-US" err="1"/>
              <a:t>delectus</a:t>
            </a:r>
            <a:r>
              <a:rPr lang="en-US"/>
              <a:t>. </a:t>
            </a:r>
            <a:r>
              <a:rPr lang="en-US" err="1"/>
              <a:t>Te</a:t>
            </a:r>
            <a:r>
              <a:rPr lang="en-US"/>
              <a:t> libris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laboramus</a:t>
            </a:r>
            <a:r>
              <a:rPr lang="en-US"/>
              <a:t> id </a:t>
            </a:r>
            <a:r>
              <a:rPr lang="en-US" err="1"/>
              <a:t>eos</a:t>
            </a:r>
            <a:r>
              <a:rPr lang="en-US"/>
              <a:t>,≈≈</a:t>
            </a:r>
          </a:p>
        </p:txBody>
      </p:sp>
      <p:sp>
        <p:nvSpPr>
          <p:cNvPr id="9" name="Title Placeholder 4">
            <a:extLst>
              <a:ext uri="{FF2B5EF4-FFF2-40B4-BE49-F238E27FC236}">
                <a16:creationId xmlns:a16="http://schemas.microsoft.com/office/drawing/2014/main" id="{C3D2D32D-98E4-A64B-A376-BC156496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375065"/>
            <a:ext cx="10515600" cy="96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7D8711B-2C13-0745-BE88-B06C019259FB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5119200" y="1600198"/>
            <a:ext cx="6234599" cy="42164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Insert a table here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8F8D70A-3C8C-40C4-A168-89896CD5C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30104"/>
            <a:ext cx="121920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2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US"/>
              <a:t>Maximo Type-Ahead – May 2021</a:t>
            </a:r>
          </a:p>
        </p:txBody>
      </p:sp>
    </p:spTree>
    <p:extLst>
      <p:ext uri="{BB962C8B-B14F-4D97-AF65-F5344CB8AC3E}">
        <p14:creationId xmlns:p14="http://schemas.microsoft.com/office/powerpoint/2010/main" val="3943013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&amp; key metr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11">
            <a:extLst>
              <a:ext uri="{FF2B5EF4-FFF2-40B4-BE49-F238E27FC236}">
                <a16:creationId xmlns:a16="http://schemas.microsoft.com/office/drawing/2014/main" id="{D6BE1107-67AB-9B4B-B76D-394C34C464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70030" y="0"/>
            <a:ext cx="4638154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68A3787-C950-7443-8D0B-DDBF12E2A4E0}"/>
              </a:ext>
            </a:extLst>
          </p:cNvPr>
          <p:cNvSpPr/>
          <p:nvPr userDrawn="1"/>
        </p:nvSpPr>
        <p:spPr>
          <a:xfrm>
            <a:off x="911534" y="3569673"/>
            <a:ext cx="888938" cy="888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38199" y="1600200"/>
            <a:ext cx="5873997" cy="11342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500" b="0" i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nusquam</a:t>
            </a:r>
            <a:r>
              <a:rPr lang="en-US"/>
              <a:t> </a:t>
            </a:r>
            <a:r>
              <a:rPr lang="en-US" err="1"/>
              <a:t>lucilius</a:t>
            </a:r>
            <a:r>
              <a:rPr lang="en-US"/>
              <a:t> </a:t>
            </a:r>
            <a:r>
              <a:rPr lang="en-US" err="1"/>
              <a:t>interesset</a:t>
            </a:r>
            <a:r>
              <a:rPr lang="en-US"/>
              <a:t> pro </a:t>
            </a:r>
            <a:r>
              <a:rPr lang="en-US" err="1"/>
              <a:t>ea</a:t>
            </a:r>
            <a:r>
              <a:rPr lang="en-US"/>
              <a:t>, </a:t>
            </a:r>
            <a:r>
              <a:rPr lang="en-US" err="1"/>
              <a:t>ei</a:t>
            </a:r>
            <a:r>
              <a:rPr lang="en-US"/>
              <a:t> has </a:t>
            </a:r>
            <a:r>
              <a:rPr lang="en-US" err="1"/>
              <a:t>feugait</a:t>
            </a:r>
            <a:r>
              <a:rPr lang="en-US"/>
              <a:t> </a:t>
            </a:r>
            <a:r>
              <a:rPr lang="en-US" err="1"/>
              <a:t>singulis</a:t>
            </a:r>
            <a:r>
              <a:rPr lang="en-US"/>
              <a:t>. </a:t>
            </a:r>
            <a:r>
              <a:rPr lang="en-US" err="1"/>
              <a:t>Nec</a:t>
            </a:r>
            <a:r>
              <a:rPr lang="en-US"/>
              <a:t> option </a:t>
            </a:r>
            <a:r>
              <a:rPr lang="en-US" err="1"/>
              <a:t>qualisque</a:t>
            </a:r>
            <a:r>
              <a:rPr lang="en-US"/>
              <a:t> cu, sea </a:t>
            </a:r>
            <a:r>
              <a:rPr lang="en-US" err="1"/>
              <a:t>tritani</a:t>
            </a:r>
            <a:r>
              <a:rPr lang="en-US"/>
              <a:t> </a:t>
            </a:r>
            <a:r>
              <a:rPr lang="en-US" err="1"/>
              <a:t>recusabo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in, cum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mazim</a:t>
            </a:r>
            <a:r>
              <a:rPr lang="en-US"/>
              <a:t> </a:t>
            </a:r>
            <a:r>
              <a:rPr lang="en-US" err="1"/>
              <a:t>harum</a:t>
            </a:r>
            <a:r>
              <a:rPr lang="en-US"/>
              <a:t> </a:t>
            </a:r>
            <a:r>
              <a:rPr lang="en-US" err="1"/>
              <a:t>delectus</a:t>
            </a:r>
            <a:r>
              <a:rPr lang="en-US"/>
              <a:t>.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libris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laboramus</a:t>
            </a:r>
            <a:r>
              <a:rPr lang="en-US"/>
              <a:t> id </a:t>
            </a:r>
            <a:r>
              <a:rPr lang="en-US" err="1"/>
              <a:t>eos</a:t>
            </a:r>
            <a:r>
              <a:rPr lang="en-US"/>
              <a:t>,</a:t>
            </a: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4985201E-92C6-684F-87E0-9EDC00B76F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366" y="3717401"/>
            <a:ext cx="549275" cy="575133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62D95D49-998E-0140-8D40-BF2760E5BB9B}"/>
              </a:ext>
            </a:extLst>
          </p:cNvPr>
          <p:cNvSpPr/>
          <p:nvPr userDrawn="1"/>
        </p:nvSpPr>
        <p:spPr>
          <a:xfrm>
            <a:off x="2533866" y="3569673"/>
            <a:ext cx="888938" cy="888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6A6D8D9-ECE9-494F-8C92-965F5650BB8E}"/>
              </a:ext>
            </a:extLst>
          </p:cNvPr>
          <p:cNvSpPr/>
          <p:nvPr userDrawn="1"/>
        </p:nvSpPr>
        <p:spPr>
          <a:xfrm>
            <a:off x="4159226" y="3569673"/>
            <a:ext cx="888938" cy="888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202A565-CD1F-9B4D-8746-C4DA3876EBF9}"/>
              </a:ext>
            </a:extLst>
          </p:cNvPr>
          <p:cNvSpPr/>
          <p:nvPr userDrawn="1"/>
        </p:nvSpPr>
        <p:spPr>
          <a:xfrm>
            <a:off x="5778530" y="3569673"/>
            <a:ext cx="888938" cy="888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7747F307-976C-9043-AA76-DAC19F42B0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79156" y="3708091"/>
            <a:ext cx="598358" cy="598358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009145BB-D0EF-F441-BB83-EA7661D360F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40853" y="3664182"/>
            <a:ext cx="714283" cy="714283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A8489A8A-B35A-0E42-AC95-B27E0E7CE25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5998" y="3699817"/>
            <a:ext cx="628650" cy="628650"/>
          </a:xfrm>
          <a:prstGeom prst="rect">
            <a:avLst/>
          </a:prstGeom>
        </p:spPr>
      </p:pic>
      <p:sp>
        <p:nvSpPr>
          <p:cNvPr id="21" name="Title Placeholder 4">
            <a:extLst>
              <a:ext uri="{FF2B5EF4-FFF2-40B4-BE49-F238E27FC236}">
                <a16:creationId xmlns:a16="http://schemas.microsoft.com/office/drawing/2014/main" id="{8AC16EAC-E7C6-F644-8087-9F903B7D7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375065"/>
            <a:ext cx="10515600" cy="96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4">
            <a:extLst>
              <a:ext uri="{FF2B5EF4-FFF2-40B4-BE49-F238E27FC236}">
                <a16:creationId xmlns:a16="http://schemas.microsoft.com/office/drawing/2014/main" id="{D9F520C3-8D41-F04C-85B1-5B66DCAC60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68" y="4606339"/>
            <a:ext cx="1114965" cy="3970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solidFill>
                  <a:schemeClr val="accent2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/>
              <a:t>8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2A98B02-C283-5041-9AF9-6BA0501FD0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8868" y="5025321"/>
            <a:ext cx="1114965" cy="411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2pPr>
            <a:lvl3pPr marL="9144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3pPr>
            <a:lvl4pPr marL="13716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4pPr>
            <a:lvl5pPr marL="18288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Global Offices</a:t>
            </a:r>
          </a:p>
        </p:txBody>
      </p:sp>
      <p:sp>
        <p:nvSpPr>
          <p:cNvPr id="24" name="Text Placeholder 24">
            <a:extLst>
              <a:ext uri="{FF2B5EF4-FFF2-40B4-BE49-F238E27FC236}">
                <a16:creationId xmlns:a16="http://schemas.microsoft.com/office/drawing/2014/main" id="{20320FF9-5375-FC40-89F8-AF021BD533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49625" y="4628315"/>
            <a:ext cx="1114965" cy="3970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solidFill>
                  <a:schemeClr val="accent2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CD80985-CBC1-C246-86B3-FC47B0AC6D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49625" y="5025321"/>
            <a:ext cx="1114965" cy="411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2pPr>
            <a:lvl3pPr marL="9144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3pPr>
            <a:lvl4pPr marL="13716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4pPr>
            <a:lvl5pPr marL="18288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Happy Clients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A9C46A27-6DAD-464F-AB3B-30E734D3E0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4486" y="4628315"/>
            <a:ext cx="1114965" cy="3970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solidFill>
                  <a:schemeClr val="accent2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AD962A8-52AF-E142-B8B8-E14B241798D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64486" y="5025321"/>
            <a:ext cx="1114965" cy="411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2pPr>
            <a:lvl3pPr marL="9144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3pPr>
            <a:lvl4pPr marL="13716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4pPr>
            <a:lvl5pPr marL="18288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Happy Clients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9D01EF5E-3CC7-A54B-BFB6-F36F04BBA93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79347" y="4628618"/>
            <a:ext cx="1114965" cy="3970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solidFill>
                  <a:schemeClr val="accent2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689770F4-24F1-C245-BB2E-3B77DE4D23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70227" y="5025321"/>
            <a:ext cx="1333204" cy="411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2pPr>
            <a:lvl3pPr marL="9144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3pPr>
            <a:lvl4pPr marL="13716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4pPr>
            <a:lvl5pPr marL="18288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Years in Business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B7CB01-A57D-E94D-887B-EECA22E0802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430104"/>
            <a:ext cx="4114800" cy="276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BPD Zenith Regional Name</a:t>
            </a:r>
          </a:p>
        </p:txBody>
      </p:sp>
      <p:sp>
        <p:nvSpPr>
          <p:cNvPr id="30" name="Footer Placeholder 1">
            <a:extLst>
              <a:ext uri="{FF2B5EF4-FFF2-40B4-BE49-F238E27FC236}">
                <a16:creationId xmlns:a16="http://schemas.microsoft.com/office/drawing/2014/main" id="{2ECCAE2A-5D04-4243-A7E2-D1425EEF95E5}"/>
              </a:ext>
            </a:extLst>
          </p:cNvPr>
          <p:cNvSpPr txBox="1">
            <a:spLocks/>
          </p:cNvSpPr>
          <p:nvPr userDrawn="1"/>
        </p:nvSpPr>
        <p:spPr>
          <a:xfrm>
            <a:off x="0" y="6430104"/>
            <a:ext cx="121920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chemeClr val="tx2"/>
                </a:solidFill>
                <a:latin typeface="Source Sans Pro Semibold" panose="020B0503030403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Maximo Type-Ahead – May 2021</a:t>
            </a:r>
          </a:p>
        </p:txBody>
      </p:sp>
    </p:spTree>
    <p:extLst>
      <p:ext uri="{BB962C8B-B14F-4D97-AF65-F5344CB8AC3E}">
        <p14:creationId xmlns:p14="http://schemas.microsoft.com/office/powerpoint/2010/main" val="1098434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&amp; metrics (Own 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11">
            <a:extLst>
              <a:ext uri="{FF2B5EF4-FFF2-40B4-BE49-F238E27FC236}">
                <a16:creationId xmlns:a16="http://schemas.microsoft.com/office/drawing/2014/main" id="{D6BE1107-67AB-9B4B-B76D-394C34C464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70030" y="0"/>
            <a:ext cx="4638154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68A3787-C950-7443-8D0B-DDBF12E2A4E0}"/>
              </a:ext>
            </a:extLst>
          </p:cNvPr>
          <p:cNvSpPr/>
          <p:nvPr userDrawn="1"/>
        </p:nvSpPr>
        <p:spPr>
          <a:xfrm>
            <a:off x="911534" y="3569673"/>
            <a:ext cx="888938" cy="888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38199" y="1600200"/>
            <a:ext cx="5873997" cy="11342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500" b="0" i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nusquam</a:t>
            </a:r>
            <a:r>
              <a:rPr lang="en-US"/>
              <a:t> </a:t>
            </a:r>
            <a:r>
              <a:rPr lang="en-US" err="1"/>
              <a:t>lucilius</a:t>
            </a:r>
            <a:r>
              <a:rPr lang="en-US"/>
              <a:t> </a:t>
            </a:r>
            <a:r>
              <a:rPr lang="en-US" err="1"/>
              <a:t>interesset</a:t>
            </a:r>
            <a:r>
              <a:rPr lang="en-US"/>
              <a:t> pro </a:t>
            </a:r>
            <a:r>
              <a:rPr lang="en-US" err="1"/>
              <a:t>ea</a:t>
            </a:r>
            <a:r>
              <a:rPr lang="en-US"/>
              <a:t>, </a:t>
            </a:r>
            <a:r>
              <a:rPr lang="en-US" err="1"/>
              <a:t>ei</a:t>
            </a:r>
            <a:r>
              <a:rPr lang="en-US"/>
              <a:t> has </a:t>
            </a:r>
            <a:r>
              <a:rPr lang="en-US" err="1"/>
              <a:t>feugait</a:t>
            </a:r>
            <a:r>
              <a:rPr lang="en-US"/>
              <a:t> </a:t>
            </a:r>
            <a:r>
              <a:rPr lang="en-US" err="1"/>
              <a:t>singulis</a:t>
            </a:r>
            <a:r>
              <a:rPr lang="en-US"/>
              <a:t>. </a:t>
            </a:r>
            <a:r>
              <a:rPr lang="en-US" err="1"/>
              <a:t>Nec</a:t>
            </a:r>
            <a:r>
              <a:rPr lang="en-US"/>
              <a:t> option </a:t>
            </a:r>
            <a:r>
              <a:rPr lang="en-US" err="1"/>
              <a:t>qualisque</a:t>
            </a:r>
            <a:r>
              <a:rPr lang="en-US"/>
              <a:t> cu, sea </a:t>
            </a:r>
            <a:r>
              <a:rPr lang="en-US" err="1"/>
              <a:t>tritani</a:t>
            </a:r>
            <a:r>
              <a:rPr lang="en-US"/>
              <a:t> </a:t>
            </a:r>
            <a:r>
              <a:rPr lang="en-US" err="1"/>
              <a:t>recusabo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in, cum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mazim</a:t>
            </a:r>
            <a:r>
              <a:rPr lang="en-US"/>
              <a:t> </a:t>
            </a:r>
            <a:r>
              <a:rPr lang="en-US" err="1"/>
              <a:t>harum</a:t>
            </a:r>
            <a:r>
              <a:rPr lang="en-US"/>
              <a:t> </a:t>
            </a:r>
            <a:r>
              <a:rPr lang="en-US" err="1"/>
              <a:t>delectus</a:t>
            </a:r>
            <a:r>
              <a:rPr lang="en-US"/>
              <a:t>.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libris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laboramus</a:t>
            </a:r>
            <a:r>
              <a:rPr lang="en-US"/>
              <a:t> id </a:t>
            </a:r>
            <a:r>
              <a:rPr lang="en-US" err="1"/>
              <a:t>eos</a:t>
            </a:r>
            <a:r>
              <a:rPr lang="en-US"/>
              <a:t>,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2D95D49-998E-0140-8D40-BF2760E5BB9B}"/>
              </a:ext>
            </a:extLst>
          </p:cNvPr>
          <p:cNvSpPr/>
          <p:nvPr userDrawn="1"/>
        </p:nvSpPr>
        <p:spPr>
          <a:xfrm>
            <a:off x="2533866" y="3569673"/>
            <a:ext cx="888938" cy="888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6A6D8D9-ECE9-494F-8C92-965F5650BB8E}"/>
              </a:ext>
            </a:extLst>
          </p:cNvPr>
          <p:cNvSpPr/>
          <p:nvPr userDrawn="1"/>
        </p:nvSpPr>
        <p:spPr>
          <a:xfrm>
            <a:off x="4159226" y="3569673"/>
            <a:ext cx="888938" cy="888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202A565-CD1F-9B4D-8746-C4DA3876EBF9}"/>
              </a:ext>
            </a:extLst>
          </p:cNvPr>
          <p:cNvSpPr/>
          <p:nvPr userDrawn="1"/>
        </p:nvSpPr>
        <p:spPr>
          <a:xfrm>
            <a:off x="5778530" y="3569673"/>
            <a:ext cx="888938" cy="888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Placeholder 4">
            <a:extLst>
              <a:ext uri="{FF2B5EF4-FFF2-40B4-BE49-F238E27FC236}">
                <a16:creationId xmlns:a16="http://schemas.microsoft.com/office/drawing/2014/main" id="{8AC16EAC-E7C6-F644-8087-9F903B7D7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375065"/>
            <a:ext cx="10515600" cy="96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4">
            <a:extLst>
              <a:ext uri="{FF2B5EF4-FFF2-40B4-BE49-F238E27FC236}">
                <a16:creationId xmlns:a16="http://schemas.microsoft.com/office/drawing/2014/main" id="{D9F520C3-8D41-F04C-85B1-5B66DCAC60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68" y="4606339"/>
            <a:ext cx="1114965" cy="3970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solidFill>
                  <a:schemeClr val="tx2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/>
              <a:t>8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2A98B02-C283-5041-9AF9-6BA0501FD0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8868" y="5025321"/>
            <a:ext cx="1114965" cy="411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2pPr>
            <a:lvl3pPr marL="9144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3pPr>
            <a:lvl4pPr marL="13716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4pPr>
            <a:lvl5pPr marL="18288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Global Offices</a:t>
            </a:r>
          </a:p>
        </p:txBody>
      </p:sp>
      <p:sp>
        <p:nvSpPr>
          <p:cNvPr id="24" name="Text Placeholder 24">
            <a:extLst>
              <a:ext uri="{FF2B5EF4-FFF2-40B4-BE49-F238E27FC236}">
                <a16:creationId xmlns:a16="http://schemas.microsoft.com/office/drawing/2014/main" id="{20320FF9-5375-FC40-89F8-AF021BD533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49625" y="4628315"/>
            <a:ext cx="1114965" cy="3970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solidFill>
                  <a:schemeClr val="tx2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CD80985-CBC1-C246-86B3-FC47B0AC6D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49625" y="5025321"/>
            <a:ext cx="1114965" cy="411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2pPr>
            <a:lvl3pPr marL="9144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3pPr>
            <a:lvl4pPr marL="13716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4pPr>
            <a:lvl5pPr marL="18288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Happy Clients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A9C46A27-6DAD-464F-AB3B-30E734D3E0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4486" y="4628315"/>
            <a:ext cx="1114965" cy="3970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solidFill>
                  <a:schemeClr val="tx2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AD962A8-52AF-E142-B8B8-E14B241798D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64486" y="5025321"/>
            <a:ext cx="1114965" cy="411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2pPr>
            <a:lvl3pPr marL="9144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3pPr>
            <a:lvl4pPr marL="13716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4pPr>
            <a:lvl5pPr marL="18288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Happy Clients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9D01EF5E-3CC7-A54B-BFB6-F36F04BBA93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79347" y="4628618"/>
            <a:ext cx="1114965" cy="3970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solidFill>
                  <a:schemeClr val="tx2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689770F4-24F1-C245-BB2E-3B77DE4D23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70227" y="5025321"/>
            <a:ext cx="1333204" cy="411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2pPr>
            <a:lvl3pPr marL="9144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3pPr>
            <a:lvl4pPr marL="13716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4pPr>
            <a:lvl5pPr marL="18288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Years in Business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B7CB01-A57D-E94D-887B-EECA22E0802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430104"/>
            <a:ext cx="4114800" cy="276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BPD Zenith Regional Name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8C027AB-689F-8A4D-8585-81225686C72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20247" y="3678385"/>
            <a:ext cx="671512" cy="6715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Add a white icon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C70A8E31-919B-1042-A44D-89293F53306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642579" y="3678384"/>
            <a:ext cx="671512" cy="6715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Add a white icon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C3D1C3EA-DEA3-FF48-8DF1-0D1677340DC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267939" y="3678384"/>
            <a:ext cx="671512" cy="6715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Add a white icon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55D7ED45-2F8D-984F-9A38-46890084F2F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887243" y="3678383"/>
            <a:ext cx="671512" cy="6715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Add a white icon</a:t>
            </a:r>
          </a:p>
        </p:txBody>
      </p:sp>
      <p:sp>
        <p:nvSpPr>
          <p:cNvPr id="33" name="Footer Placeholder 1">
            <a:extLst>
              <a:ext uri="{FF2B5EF4-FFF2-40B4-BE49-F238E27FC236}">
                <a16:creationId xmlns:a16="http://schemas.microsoft.com/office/drawing/2014/main" id="{7F1D7497-F857-42B0-945E-62872207211F}"/>
              </a:ext>
            </a:extLst>
          </p:cNvPr>
          <p:cNvSpPr txBox="1">
            <a:spLocks/>
          </p:cNvSpPr>
          <p:nvPr userDrawn="1"/>
        </p:nvSpPr>
        <p:spPr>
          <a:xfrm>
            <a:off x="0" y="6430104"/>
            <a:ext cx="121920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chemeClr val="tx2"/>
                </a:solidFill>
                <a:latin typeface="Source Sans Pro Semibold" panose="020B0503030403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Maximo Type-Ahead – May 2021</a:t>
            </a:r>
          </a:p>
        </p:txBody>
      </p:sp>
    </p:spTree>
    <p:extLst>
      <p:ext uri="{BB962C8B-B14F-4D97-AF65-F5344CB8AC3E}">
        <p14:creationId xmlns:p14="http://schemas.microsoft.com/office/powerpoint/2010/main" val="4236353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x Key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Placeholder 4">
            <a:extLst>
              <a:ext uri="{FF2B5EF4-FFF2-40B4-BE49-F238E27FC236}">
                <a16:creationId xmlns:a16="http://schemas.microsoft.com/office/drawing/2014/main" id="{06B68FFA-BA22-5940-8D03-0BDFCD9C266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51647" y="375065"/>
            <a:ext cx="10515600" cy="96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Benefits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DDF419B-11E2-D742-9FD0-6FDBAE492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4740" y="3637806"/>
            <a:ext cx="2043876" cy="3579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accent2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/>
              <a:t>benefit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26738-0300-2349-9F86-C9225CD16C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4741" y="3995707"/>
            <a:ext cx="2043876" cy="149701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2pPr>
            <a:lvl3pPr marL="9144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3pPr>
            <a:lvl4pPr marL="13716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4pPr>
            <a:lvl5pPr marL="18288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E970940E-91BD-AF4A-8E8B-E6BE6A9306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13423" y="3637806"/>
            <a:ext cx="2043876" cy="3579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accent2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/>
              <a:t>benefit goes here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70A8A5C-38AF-A94E-A133-C71F5BB4D9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13424" y="3995707"/>
            <a:ext cx="2043876" cy="149701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2pPr>
            <a:lvl3pPr marL="9144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3pPr>
            <a:lvl4pPr marL="13716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4pPr>
            <a:lvl5pPr marL="18288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8B09BEE9-31B0-214C-BA2A-D24CA79E33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92105" y="3637806"/>
            <a:ext cx="2043876" cy="3579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accent2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/>
              <a:t>benefit goes here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324B24A-2E3B-754A-A0BE-F9D87E711C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92106" y="3995707"/>
            <a:ext cx="2043876" cy="149701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2pPr>
            <a:lvl3pPr marL="9144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3pPr>
            <a:lvl4pPr marL="13716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4pPr>
            <a:lvl5pPr marL="18288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4A8B6AE8-F1D8-C345-BE2C-42EA395715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70786" y="3637806"/>
            <a:ext cx="2043876" cy="3579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accent2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/>
              <a:t>benefit goes here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092F684-5282-4E43-8DC5-2F6C2679E0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70787" y="3995707"/>
            <a:ext cx="2043876" cy="149701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2pPr>
            <a:lvl3pPr marL="9144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3pPr>
            <a:lvl4pPr marL="13716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4pPr>
            <a:lvl5pPr marL="18288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BDEA87D-3516-D940-995B-7A856BB6225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59773" y="3637806"/>
            <a:ext cx="2043876" cy="3579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/>
              <a:t>benefit goes here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283CC4A-2AD3-1B48-A49C-E29563F66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59774" y="3995707"/>
            <a:ext cx="2043876" cy="149701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2pPr>
            <a:lvl3pPr marL="9144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3pPr>
            <a:lvl4pPr marL="13716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4pPr>
            <a:lvl5pPr marL="18288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23BBDE-4093-5B4C-918D-893AB9E4FAB5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4038600" y="6430104"/>
            <a:ext cx="4114800" cy="276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BPD Zenith Regional Name</a:t>
            </a:r>
          </a:p>
        </p:txBody>
      </p:sp>
      <p:sp>
        <p:nvSpPr>
          <p:cNvPr id="37" name="Picture Placeholder 29">
            <a:extLst>
              <a:ext uri="{FF2B5EF4-FFF2-40B4-BE49-F238E27FC236}">
                <a16:creationId xmlns:a16="http://schemas.microsoft.com/office/drawing/2014/main" id="{525A9E9E-0A9A-4240-841A-34538D67886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92332" y="2021080"/>
            <a:ext cx="1524290" cy="152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Add brand graphic icon</a:t>
            </a:r>
          </a:p>
        </p:txBody>
      </p:sp>
      <p:sp>
        <p:nvSpPr>
          <p:cNvPr id="39" name="Picture Placeholder 29">
            <a:extLst>
              <a:ext uri="{FF2B5EF4-FFF2-40B4-BE49-F238E27FC236}">
                <a16:creationId xmlns:a16="http://schemas.microsoft.com/office/drawing/2014/main" id="{230CD882-9681-834E-885F-969A9BC01B8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719566" y="2021080"/>
            <a:ext cx="1524290" cy="152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Add brand graphic icon</a:t>
            </a:r>
          </a:p>
        </p:txBody>
      </p:sp>
      <p:sp>
        <p:nvSpPr>
          <p:cNvPr id="40" name="Picture Placeholder 29">
            <a:extLst>
              <a:ext uri="{FF2B5EF4-FFF2-40B4-BE49-F238E27FC236}">
                <a16:creationId xmlns:a16="http://schemas.microsoft.com/office/drawing/2014/main" id="{95AE964D-32D2-B644-82A1-44301FAC1E70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537757" y="2021080"/>
            <a:ext cx="1524290" cy="152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Add brand graphic icon</a:t>
            </a:r>
          </a:p>
        </p:txBody>
      </p:sp>
      <p:sp>
        <p:nvSpPr>
          <p:cNvPr id="42" name="Picture Placeholder 29">
            <a:extLst>
              <a:ext uri="{FF2B5EF4-FFF2-40B4-BE49-F238E27FC236}">
                <a16:creationId xmlns:a16="http://schemas.microsoft.com/office/drawing/2014/main" id="{55AE1630-4454-5E4A-9DEE-6B5EAE6523C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355949" y="2021080"/>
            <a:ext cx="1524290" cy="152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Add brand graphic icon</a:t>
            </a:r>
          </a:p>
        </p:txBody>
      </p:sp>
      <p:sp>
        <p:nvSpPr>
          <p:cNvPr id="43" name="Picture Placeholder 29">
            <a:extLst>
              <a:ext uri="{FF2B5EF4-FFF2-40B4-BE49-F238E27FC236}">
                <a16:creationId xmlns:a16="http://schemas.microsoft.com/office/drawing/2014/main" id="{164883CA-F743-4642-A4CD-085C42C6C79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174140" y="2021080"/>
            <a:ext cx="1524290" cy="1524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Add brand graphic icon</a:t>
            </a: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8F8F6BF9-F670-4FDF-9B78-4DA9303601E2}"/>
              </a:ext>
            </a:extLst>
          </p:cNvPr>
          <p:cNvSpPr txBox="1">
            <a:spLocks/>
          </p:cNvSpPr>
          <p:nvPr userDrawn="1"/>
        </p:nvSpPr>
        <p:spPr>
          <a:xfrm>
            <a:off x="0" y="6430104"/>
            <a:ext cx="121920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chemeClr val="tx2"/>
                </a:solidFill>
                <a:latin typeface="Source Sans Pro Semibold" panose="020B0503030403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Maximo Type-Ahead – May 2021</a:t>
            </a:r>
          </a:p>
        </p:txBody>
      </p:sp>
    </p:spTree>
    <p:extLst>
      <p:ext uri="{BB962C8B-B14F-4D97-AF65-F5344CB8AC3E}">
        <p14:creationId xmlns:p14="http://schemas.microsoft.com/office/powerpoint/2010/main" val="87260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Key Benefit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72DF5F-17B7-F04E-BD84-DDE14646E5B1}"/>
              </a:ext>
            </a:extLst>
          </p:cNvPr>
          <p:cNvSpPr/>
          <p:nvPr userDrawn="1"/>
        </p:nvSpPr>
        <p:spPr>
          <a:xfrm>
            <a:off x="6406868" y="0"/>
            <a:ext cx="578513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Placeholder 4">
            <a:extLst>
              <a:ext uri="{FF2B5EF4-FFF2-40B4-BE49-F238E27FC236}">
                <a16:creationId xmlns:a16="http://schemas.microsoft.com/office/drawing/2014/main" id="{06B68FFA-BA22-5940-8D03-0BDFCD9C266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51648" y="375065"/>
            <a:ext cx="4974618" cy="96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Benefits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DDF419B-11E2-D742-9FD0-6FDBAE492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25711" y="1938480"/>
            <a:ext cx="1982257" cy="1300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1" i="0">
                <a:solidFill>
                  <a:schemeClr val="tx2"/>
                </a:solidFill>
                <a:latin typeface="Source Sans Pro Semibold" panose="020B0503030403020204" pitchFamily="34" charset="77"/>
              </a:defRPr>
            </a:lvl1pPr>
          </a:lstStyle>
          <a:p>
            <a:pPr lvl="0"/>
            <a:r>
              <a:rPr lang="en-US"/>
              <a:t>Benefit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26738-0300-2349-9F86-C9225CD16C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25711" y="2166340"/>
            <a:ext cx="1982257" cy="543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05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2pPr>
            <a:lvl3pPr marL="9144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3pPr>
            <a:lvl4pPr marL="13716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4pPr>
            <a:lvl5pPr marL="18288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37" name="Picture Placeholder 29">
            <a:extLst>
              <a:ext uri="{FF2B5EF4-FFF2-40B4-BE49-F238E27FC236}">
                <a16:creationId xmlns:a16="http://schemas.microsoft.com/office/drawing/2014/main" id="{525A9E9E-0A9A-4240-841A-34538D67886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603839" y="820543"/>
            <a:ext cx="1026000" cy="102011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Add brand graphic icon</a:t>
            </a:r>
          </a:p>
        </p:txBody>
      </p:sp>
      <p:sp>
        <p:nvSpPr>
          <p:cNvPr id="19" name="Text Placeholder 24">
            <a:extLst>
              <a:ext uri="{FF2B5EF4-FFF2-40B4-BE49-F238E27FC236}">
                <a16:creationId xmlns:a16="http://schemas.microsoft.com/office/drawing/2014/main" id="{8D8F16B2-8C08-DF4D-B671-4B9EF9C76ED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27697" y="1938480"/>
            <a:ext cx="1982257" cy="1300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1" i="0">
                <a:solidFill>
                  <a:schemeClr val="tx2"/>
                </a:solidFill>
                <a:latin typeface="Source Sans Pro Semibold" panose="020B0503030403020204" pitchFamily="34" charset="77"/>
              </a:defRPr>
            </a:lvl1pPr>
          </a:lstStyle>
          <a:p>
            <a:pPr lvl="0"/>
            <a:r>
              <a:rPr lang="en-US"/>
              <a:t>Benefit goes here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937BE75-ACE3-8846-BE5A-281C05405BE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27697" y="2166340"/>
            <a:ext cx="1982257" cy="543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05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2pPr>
            <a:lvl3pPr marL="9144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3pPr>
            <a:lvl4pPr marL="13716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4pPr>
            <a:lvl5pPr marL="18288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1" name="Picture Placeholder 29">
            <a:extLst>
              <a:ext uri="{FF2B5EF4-FFF2-40B4-BE49-F238E27FC236}">
                <a16:creationId xmlns:a16="http://schemas.microsoft.com/office/drawing/2014/main" id="{29B639BA-F2FD-EE4D-88FC-33AEE00723F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005825" y="820543"/>
            <a:ext cx="1026000" cy="102011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Add brand graphic icon</a:t>
            </a:r>
          </a:p>
        </p:txBody>
      </p:sp>
      <p:sp>
        <p:nvSpPr>
          <p:cNvPr id="22" name="Text Placeholder 24">
            <a:extLst>
              <a:ext uri="{FF2B5EF4-FFF2-40B4-BE49-F238E27FC236}">
                <a16:creationId xmlns:a16="http://schemas.microsoft.com/office/drawing/2014/main" id="{B1444F02-4BD6-0241-8066-B7E2D40FFB9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25711" y="4772822"/>
            <a:ext cx="1982257" cy="1300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1" i="0">
                <a:solidFill>
                  <a:schemeClr val="tx2"/>
                </a:solidFill>
                <a:latin typeface="Source Sans Pro Semibold" panose="020B0503030403020204" pitchFamily="34" charset="77"/>
              </a:defRPr>
            </a:lvl1pPr>
          </a:lstStyle>
          <a:p>
            <a:pPr lvl="0"/>
            <a:r>
              <a:rPr lang="en-US"/>
              <a:t>Benefit goes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BD77584-16A5-454A-A48D-0C83CA0298C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25711" y="5000682"/>
            <a:ext cx="1982257" cy="543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05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2pPr>
            <a:lvl3pPr marL="9144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3pPr>
            <a:lvl4pPr marL="13716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4pPr>
            <a:lvl5pPr marL="18288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6" name="Picture Placeholder 29">
            <a:extLst>
              <a:ext uri="{FF2B5EF4-FFF2-40B4-BE49-F238E27FC236}">
                <a16:creationId xmlns:a16="http://schemas.microsoft.com/office/drawing/2014/main" id="{AA6D6BF3-8D2D-F143-B942-985C323310EB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603839" y="3654885"/>
            <a:ext cx="1026000" cy="102011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Add brand graphic icon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44F3AB90-1982-2349-BDEC-C601A475BB1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27697" y="4772822"/>
            <a:ext cx="1982257" cy="1300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1" i="0">
                <a:solidFill>
                  <a:schemeClr val="tx2"/>
                </a:solidFill>
                <a:latin typeface="Source Sans Pro Semibold" panose="020B0503030403020204" pitchFamily="34" charset="77"/>
              </a:defRPr>
            </a:lvl1pPr>
          </a:lstStyle>
          <a:p>
            <a:pPr lvl="0"/>
            <a:r>
              <a:rPr lang="en-US"/>
              <a:t>Benefit goes here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C510A9C5-EC35-ED47-8196-B1322BC526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527697" y="5000682"/>
            <a:ext cx="1982257" cy="543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05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2pPr>
            <a:lvl3pPr marL="9144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3pPr>
            <a:lvl4pPr marL="13716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4pPr>
            <a:lvl5pPr marL="18288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38" name="Picture Placeholder 29">
            <a:extLst>
              <a:ext uri="{FF2B5EF4-FFF2-40B4-BE49-F238E27FC236}">
                <a16:creationId xmlns:a16="http://schemas.microsoft.com/office/drawing/2014/main" id="{2818C646-0ACF-8F49-9D7B-CF958A82AB4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0005825" y="3654885"/>
            <a:ext cx="1026000" cy="102011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Add brand graphic icon</a:t>
            </a: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290918B4-FD9B-E346-AA13-10D3F8B0F7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00200"/>
            <a:ext cx="4988065" cy="4216400"/>
          </a:xfrm>
          <a:prstGeom prst="rect">
            <a:avLst/>
          </a:prstGeom>
        </p:spPr>
        <p:txBody>
          <a:bodyPr/>
          <a:lstStyle>
            <a:lvl1pPr>
              <a:lnSpc>
                <a:spcPts val="2300"/>
              </a:lnSpc>
              <a:defRPr sz="1500" b="0" i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nusquam</a:t>
            </a:r>
            <a:r>
              <a:rPr lang="en-US"/>
              <a:t> </a:t>
            </a:r>
            <a:r>
              <a:rPr lang="en-US" err="1"/>
              <a:t>lucilius</a:t>
            </a:r>
            <a:r>
              <a:rPr lang="en-US"/>
              <a:t> </a:t>
            </a:r>
            <a:r>
              <a:rPr lang="en-US" err="1"/>
              <a:t>interesset</a:t>
            </a:r>
            <a:r>
              <a:rPr lang="en-US"/>
              <a:t> pro </a:t>
            </a:r>
            <a:r>
              <a:rPr lang="en-US" err="1"/>
              <a:t>ea</a:t>
            </a:r>
            <a:r>
              <a:rPr lang="en-US"/>
              <a:t>, </a:t>
            </a:r>
            <a:r>
              <a:rPr lang="en-US" err="1"/>
              <a:t>ei</a:t>
            </a:r>
            <a:r>
              <a:rPr lang="en-US"/>
              <a:t> has </a:t>
            </a:r>
            <a:r>
              <a:rPr lang="en-US" err="1"/>
              <a:t>feugait</a:t>
            </a:r>
            <a:r>
              <a:rPr lang="en-US"/>
              <a:t> </a:t>
            </a:r>
            <a:r>
              <a:rPr lang="en-US" err="1"/>
              <a:t>singulis</a:t>
            </a:r>
            <a:r>
              <a:rPr lang="en-US"/>
              <a:t>. </a:t>
            </a:r>
            <a:r>
              <a:rPr lang="en-US" err="1"/>
              <a:t>Nec</a:t>
            </a:r>
            <a:r>
              <a:rPr lang="en-US"/>
              <a:t> option </a:t>
            </a:r>
            <a:r>
              <a:rPr lang="en-US" err="1"/>
              <a:t>qualisque</a:t>
            </a:r>
            <a:r>
              <a:rPr lang="en-US"/>
              <a:t> cu, sea </a:t>
            </a:r>
            <a:r>
              <a:rPr lang="en-US" err="1"/>
              <a:t>tritani</a:t>
            </a:r>
            <a:r>
              <a:rPr lang="en-US"/>
              <a:t> </a:t>
            </a:r>
            <a:r>
              <a:rPr lang="en-US" err="1"/>
              <a:t>recusabo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in, cum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mazim</a:t>
            </a:r>
            <a:r>
              <a:rPr lang="en-US"/>
              <a:t> </a:t>
            </a:r>
            <a:r>
              <a:rPr lang="en-US" err="1"/>
              <a:t>harum</a:t>
            </a:r>
            <a:r>
              <a:rPr lang="en-US"/>
              <a:t> </a:t>
            </a:r>
            <a:r>
              <a:rPr lang="en-US" err="1"/>
              <a:t>delectus</a:t>
            </a:r>
            <a:r>
              <a:rPr lang="en-US"/>
              <a:t>. </a:t>
            </a:r>
            <a:r>
              <a:rPr lang="en-US" err="1"/>
              <a:t>Te</a:t>
            </a:r>
            <a:r>
              <a:rPr lang="en-US"/>
              <a:t> libris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laboramus</a:t>
            </a:r>
            <a:r>
              <a:rPr lang="en-US"/>
              <a:t> id </a:t>
            </a:r>
            <a:r>
              <a:rPr lang="en-US" err="1"/>
              <a:t>eos</a:t>
            </a:r>
            <a:r>
              <a:rPr lang="en-US"/>
              <a:t>,≈≈</a:t>
            </a: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5C5E28C9-3CDB-4884-8D1D-36FF1641C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30104"/>
            <a:ext cx="121920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2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US"/>
              <a:t>Maximo Type-Ahead – May 2021</a:t>
            </a:r>
          </a:p>
        </p:txBody>
      </p:sp>
    </p:spTree>
    <p:extLst>
      <p:ext uri="{BB962C8B-B14F-4D97-AF65-F5344CB8AC3E}">
        <p14:creationId xmlns:p14="http://schemas.microsoft.com/office/powerpoint/2010/main" val="4145694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Detailed Key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F26D978D-4AB6-7A48-9B51-3C2BF34729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26392" y="0"/>
            <a:ext cx="3181791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Insert photo here</a:t>
            </a:r>
          </a:p>
        </p:txBody>
      </p:sp>
      <p:sp>
        <p:nvSpPr>
          <p:cNvPr id="20" name="Title Placeholder 4">
            <a:extLst>
              <a:ext uri="{FF2B5EF4-FFF2-40B4-BE49-F238E27FC236}">
                <a16:creationId xmlns:a16="http://schemas.microsoft.com/office/drawing/2014/main" id="{60539BDF-8DCC-FF40-A72A-173DE2EDE76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51647" y="375065"/>
            <a:ext cx="10515600" cy="96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D66845F8-2DDF-6B4F-9EA3-70E6618B9FE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444759" y="2326486"/>
            <a:ext cx="6228250" cy="5011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lang="en-AU" sz="1200" b="0" i="0" smtClean="0">
                <a:effectLst/>
              </a:defRPr>
            </a:lvl1pPr>
          </a:lstStyle>
          <a:p>
            <a:pPr algn="l"/>
            <a:r>
              <a:rPr lang="en-US" sz="1200" b="0" i="0">
                <a:latin typeface="Source Sans Pro" panose="020B0503030403020204" pitchFamily="34" charset="77"/>
              </a:rPr>
              <a:t>Lorem ipsum dolor sit </a:t>
            </a:r>
            <a:r>
              <a:rPr lang="en-US" sz="1200" b="0" i="0" err="1">
                <a:latin typeface="Source Sans Pro" panose="020B0503030403020204" pitchFamily="34" charset="77"/>
              </a:rPr>
              <a:t>amet</a:t>
            </a:r>
            <a:r>
              <a:rPr lang="en-US" sz="1200" b="0" i="0">
                <a:latin typeface="Source Sans Pro" panose="020B0503030403020204" pitchFamily="34" charset="77"/>
              </a:rPr>
              <a:t>, </a:t>
            </a:r>
            <a:r>
              <a:rPr lang="en-US" sz="1200" b="0" i="0" err="1">
                <a:latin typeface="Source Sans Pro" panose="020B0503030403020204" pitchFamily="34" charset="77"/>
              </a:rPr>
              <a:t>consectetur</a:t>
            </a:r>
            <a:r>
              <a:rPr lang="en-US" sz="1200" b="0" i="0">
                <a:latin typeface="Source Sans Pro" panose="020B0503030403020204" pitchFamily="34" charset="77"/>
              </a:rPr>
              <a:t> </a:t>
            </a:r>
            <a:r>
              <a:rPr lang="en-US" sz="1200" b="0" i="0" err="1">
                <a:latin typeface="Source Sans Pro" panose="020B0503030403020204" pitchFamily="34" charset="77"/>
              </a:rPr>
              <a:t>adipiscing</a:t>
            </a:r>
            <a:r>
              <a:rPr lang="en-US" sz="1200" b="0" i="0">
                <a:latin typeface="Source Sans Pro" panose="020B0503030403020204" pitchFamily="34" charset="77"/>
              </a:rPr>
              <a:t> </a:t>
            </a:r>
            <a:r>
              <a:rPr lang="en-US" sz="1200" b="0" i="0" err="1">
                <a:latin typeface="Source Sans Pro" panose="020B0503030403020204" pitchFamily="34" charset="77"/>
              </a:rPr>
              <a:t>elit</a:t>
            </a:r>
            <a:r>
              <a:rPr lang="en-US" sz="1200" b="0" i="0">
                <a:latin typeface="Source Sans Pro" panose="020B0503030403020204" pitchFamily="34" charset="77"/>
              </a:rPr>
              <a:t>, sed do </a:t>
            </a:r>
            <a:r>
              <a:rPr lang="en-US" sz="1200" b="0" i="0" err="1">
                <a:latin typeface="Source Sans Pro" panose="020B0503030403020204" pitchFamily="34" charset="77"/>
              </a:rPr>
              <a:t>eiusmod</a:t>
            </a:r>
            <a:r>
              <a:rPr lang="en-US" sz="1200" b="0" i="0">
                <a:latin typeface="Source Sans Pro" panose="020B0503030403020204" pitchFamily="34" charset="77"/>
              </a:rPr>
              <a:t> </a:t>
            </a:r>
            <a:r>
              <a:rPr lang="en-US" sz="1200" b="0" i="0" err="1">
                <a:latin typeface="Source Sans Pro" panose="020B0503030403020204" pitchFamily="34" charset="77"/>
              </a:rPr>
              <a:t>tempor</a:t>
            </a:r>
            <a:r>
              <a:rPr lang="en-US" sz="1200" b="0" i="0">
                <a:latin typeface="Source Sans Pro" panose="020B0503030403020204" pitchFamily="34" charset="77"/>
              </a:rPr>
              <a:t> </a:t>
            </a:r>
            <a:r>
              <a:rPr lang="en-US" sz="1200" b="0" i="0" err="1">
                <a:latin typeface="Source Sans Pro" panose="020B0503030403020204" pitchFamily="34" charset="77"/>
              </a:rPr>
              <a:t>incididunt</a:t>
            </a:r>
            <a:r>
              <a:rPr lang="en-US" sz="1200" b="0" i="0">
                <a:latin typeface="Source Sans Pro" panose="020B0503030403020204" pitchFamily="34" charset="77"/>
              </a:rPr>
              <a:t> </a:t>
            </a:r>
            <a:r>
              <a:rPr lang="en-US" sz="1200" b="0" i="0" err="1">
                <a:latin typeface="Source Sans Pro" panose="020B0503030403020204" pitchFamily="34" charset="77"/>
              </a:rPr>
              <a:t>ut</a:t>
            </a:r>
            <a:r>
              <a:rPr lang="en-US" sz="1200" b="0" i="0">
                <a:latin typeface="Source Sans Pro" panose="020B0503030403020204" pitchFamily="34" charset="77"/>
              </a:rPr>
              <a:t> </a:t>
            </a:r>
            <a:r>
              <a:rPr lang="en-US" sz="1200" b="0" i="0" err="1">
                <a:latin typeface="Source Sans Pro" panose="020B0503030403020204" pitchFamily="34" charset="77"/>
              </a:rPr>
              <a:t>labore</a:t>
            </a:r>
            <a:r>
              <a:rPr lang="en-US" sz="1200" b="0" i="0">
                <a:latin typeface="Source Sans Pro" panose="020B0503030403020204" pitchFamily="34" charset="77"/>
              </a:rPr>
              <a:t> et dolore magna </a:t>
            </a:r>
            <a:r>
              <a:rPr lang="en-US" sz="1200" b="0" i="0" err="1">
                <a:latin typeface="Source Sans Pro" panose="020B0503030403020204" pitchFamily="34" charset="77"/>
              </a:rPr>
              <a:t>aliqua</a:t>
            </a:r>
            <a:r>
              <a:rPr lang="en-US" sz="1200" b="0" i="0">
                <a:latin typeface="Source Sans Pro" panose="020B0503030403020204" pitchFamily="34" charset="77"/>
              </a:rPr>
              <a:t>. </a:t>
            </a:r>
          </a:p>
        </p:txBody>
      </p:sp>
      <p:sp>
        <p:nvSpPr>
          <p:cNvPr id="22" name="Text Placeholder 24">
            <a:extLst>
              <a:ext uri="{FF2B5EF4-FFF2-40B4-BE49-F238E27FC236}">
                <a16:creationId xmlns:a16="http://schemas.microsoft.com/office/drawing/2014/main" id="{95D7388A-40C8-9847-9DDF-CB04EE299ABC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444759" y="1851931"/>
            <a:ext cx="6228250" cy="4655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/>
              <a:t>Longer benefit headline goes here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6E7D21C1-FBDA-E245-8EED-75050B9347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44759" y="4782313"/>
            <a:ext cx="6228250" cy="10130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lang="en-AU" sz="1200" b="0" i="0" smtClean="0">
                <a:effectLst/>
              </a:defRPr>
            </a:lvl1pPr>
          </a:lstStyle>
          <a:p>
            <a:pPr algn="l"/>
            <a:r>
              <a:rPr lang="en-US" sz="1200" b="0" i="0">
                <a:latin typeface="Source Sans Pro" panose="020B0503030403020204" pitchFamily="34" charset="77"/>
              </a:rPr>
              <a:t>Lorem ipsum dolor sit </a:t>
            </a:r>
            <a:r>
              <a:rPr lang="en-US" sz="1200" b="0" i="0" err="1">
                <a:latin typeface="Source Sans Pro" panose="020B0503030403020204" pitchFamily="34" charset="77"/>
              </a:rPr>
              <a:t>amet</a:t>
            </a:r>
            <a:r>
              <a:rPr lang="en-US" sz="1200" b="0" i="0">
                <a:latin typeface="Source Sans Pro" panose="020B0503030403020204" pitchFamily="34" charset="77"/>
              </a:rPr>
              <a:t>, </a:t>
            </a:r>
            <a:r>
              <a:rPr lang="en-US" sz="1200" b="0" i="0" err="1">
                <a:latin typeface="Source Sans Pro" panose="020B0503030403020204" pitchFamily="34" charset="77"/>
              </a:rPr>
              <a:t>consectetur</a:t>
            </a:r>
            <a:r>
              <a:rPr lang="en-US" sz="1200" b="0" i="0">
                <a:latin typeface="Source Sans Pro" panose="020B0503030403020204" pitchFamily="34" charset="77"/>
              </a:rPr>
              <a:t> </a:t>
            </a:r>
            <a:r>
              <a:rPr lang="en-US" sz="1200" b="0" i="0" err="1">
                <a:latin typeface="Source Sans Pro" panose="020B0503030403020204" pitchFamily="34" charset="77"/>
              </a:rPr>
              <a:t>adipiscing</a:t>
            </a:r>
            <a:r>
              <a:rPr lang="en-US" sz="1200" b="0" i="0">
                <a:latin typeface="Source Sans Pro" panose="020B0503030403020204" pitchFamily="34" charset="77"/>
              </a:rPr>
              <a:t> </a:t>
            </a:r>
            <a:r>
              <a:rPr lang="en-US" sz="1200" b="0" i="0" err="1">
                <a:latin typeface="Source Sans Pro" panose="020B0503030403020204" pitchFamily="34" charset="77"/>
              </a:rPr>
              <a:t>elit</a:t>
            </a:r>
            <a:r>
              <a:rPr lang="en-US" sz="1200" b="0" i="0">
                <a:latin typeface="Source Sans Pro" panose="020B0503030403020204" pitchFamily="34" charset="77"/>
              </a:rPr>
              <a:t>, sed do </a:t>
            </a:r>
            <a:r>
              <a:rPr lang="en-US" sz="1200" b="0" i="0" err="1">
                <a:latin typeface="Source Sans Pro" panose="020B0503030403020204" pitchFamily="34" charset="77"/>
              </a:rPr>
              <a:t>eiusmod</a:t>
            </a:r>
            <a:r>
              <a:rPr lang="en-US" sz="1200" b="0" i="0">
                <a:latin typeface="Source Sans Pro" panose="020B0503030403020204" pitchFamily="34" charset="77"/>
              </a:rPr>
              <a:t> </a:t>
            </a:r>
            <a:r>
              <a:rPr lang="en-US" sz="1200" b="0" i="0" err="1">
                <a:latin typeface="Source Sans Pro" panose="020B0503030403020204" pitchFamily="34" charset="77"/>
              </a:rPr>
              <a:t>tempor</a:t>
            </a:r>
            <a:r>
              <a:rPr lang="en-US" sz="1200" b="0" i="0">
                <a:latin typeface="Source Sans Pro" panose="020B0503030403020204" pitchFamily="34" charset="77"/>
              </a:rPr>
              <a:t> </a:t>
            </a:r>
            <a:r>
              <a:rPr lang="en-US" sz="1200" b="0" i="0" err="1">
                <a:latin typeface="Source Sans Pro" panose="020B0503030403020204" pitchFamily="34" charset="77"/>
              </a:rPr>
              <a:t>incididunt</a:t>
            </a:r>
            <a:r>
              <a:rPr lang="en-US" sz="1200" b="0" i="0">
                <a:latin typeface="Source Sans Pro" panose="020B0503030403020204" pitchFamily="34" charset="77"/>
              </a:rPr>
              <a:t> </a:t>
            </a:r>
            <a:r>
              <a:rPr lang="en-US" sz="1200" b="0" i="0" err="1">
                <a:latin typeface="Source Sans Pro" panose="020B0503030403020204" pitchFamily="34" charset="77"/>
              </a:rPr>
              <a:t>ut</a:t>
            </a:r>
            <a:r>
              <a:rPr lang="en-US" sz="1200" b="0" i="0">
                <a:latin typeface="Source Sans Pro" panose="020B0503030403020204" pitchFamily="34" charset="77"/>
              </a:rPr>
              <a:t> </a:t>
            </a:r>
            <a:r>
              <a:rPr lang="en-US" sz="1200" b="0" i="0" err="1">
                <a:latin typeface="Source Sans Pro" panose="020B0503030403020204" pitchFamily="34" charset="77"/>
              </a:rPr>
              <a:t>labore</a:t>
            </a:r>
            <a:r>
              <a:rPr lang="en-US" sz="1200" b="0" i="0">
                <a:latin typeface="Source Sans Pro" panose="020B0503030403020204" pitchFamily="34" charset="77"/>
              </a:rPr>
              <a:t> et dolore magna </a:t>
            </a:r>
            <a:r>
              <a:rPr lang="en-US" sz="1200" b="0" i="0" err="1">
                <a:latin typeface="Source Sans Pro" panose="020B0503030403020204" pitchFamily="34" charset="77"/>
              </a:rPr>
              <a:t>aliqua</a:t>
            </a:r>
            <a:r>
              <a:rPr lang="en-US" sz="1200" b="0" i="0">
                <a:latin typeface="Source Sans Pro" panose="020B0503030403020204" pitchFamily="34" charset="77"/>
              </a:rPr>
              <a:t>. </a:t>
            </a:r>
          </a:p>
          <a:p>
            <a:pPr algn="l"/>
            <a:r>
              <a:rPr lang="en-US" sz="1200" b="0" i="0">
                <a:latin typeface="Source Sans Pro" panose="020B0503030403020204" pitchFamily="34" charset="77"/>
              </a:rPr>
              <a:t>Ut </a:t>
            </a:r>
            <a:r>
              <a:rPr lang="en-US" sz="1200" b="0" i="0" err="1">
                <a:latin typeface="Source Sans Pro" panose="020B0503030403020204" pitchFamily="34" charset="77"/>
              </a:rPr>
              <a:t>enim</a:t>
            </a:r>
            <a:r>
              <a:rPr lang="en-US" sz="1200" b="0" i="0">
                <a:latin typeface="Source Sans Pro" panose="020B0503030403020204" pitchFamily="34" charset="77"/>
              </a:rPr>
              <a:t> ad minim </a:t>
            </a:r>
            <a:r>
              <a:rPr lang="en-US" sz="1200" b="0" i="0" err="1">
                <a:latin typeface="Source Sans Pro" panose="020B0503030403020204" pitchFamily="34" charset="77"/>
              </a:rPr>
              <a:t>veniam</a:t>
            </a:r>
            <a:r>
              <a:rPr lang="en-US" sz="1200" b="0" i="0">
                <a:latin typeface="Source Sans Pro" panose="020B0503030403020204" pitchFamily="34" charset="77"/>
              </a:rPr>
              <a:t>, </a:t>
            </a:r>
            <a:r>
              <a:rPr lang="en-US" sz="1200" b="0" i="0" err="1">
                <a:latin typeface="Source Sans Pro" panose="020B0503030403020204" pitchFamily="34" charset="77"/>
              </a:rPr>
              <a:t>quis</a:t>
            </a:r>
            <a:r>
              <a:rPr lang="en-US" sz="1200" b="0" i="0">
                <a:latin typeface="Source Sans Pro" panose="020B0503030403020204" pitchFamily="34" charset="77"/>
              </a:rPr>
              <a:t> </a:t>
            </a:r>
            <a:r>
              <a:rPr lang="en-US" sz="1200" b="0" i="0" err="1">
                <a:latin typeface="Source Sans Pro" panose="020B0503030403020204" pitchFamily="34" charset="77"/>
              </a:rPr>
              <a:t>nostrud</a:t>
            </a:r>
            <a:r>
              <a:rPr lang="en-US" sz="1200" b="0" i="0">
                <a:latin typeface="Source Sans Pro" panose="020B0503030403020204" pitchFamily="34" charset="77"/>
              </a:rPr>
              <a:t> exercitation </a:t>
            </a:r>
            <a:r>
              <a:rPr lang="en-US" sz="1200" b="0" i="0" err="1">
                <a:latin typeface="Source Sans Pro" panose="020B0503030403020204" pitchFamily="34" charset="77"/>
              </a:rPr>
              <a:t>ullamco</a:t>
            </a:r>
            <a:r>
              <a:rPr lang="en-US" sz="1200" b="0" i="0">
                <a:latin typeface="Source Sans Pro" panose="020B0503030403020204" pitchFamily="34" charset="77"/>
              </a:rPr>
              <a:t> </a:t>
            </a:r>
            <a:r>
              <a:rPr lang="en-US" sz="1200" b="0" i="0" err="1">
                <a:latin typeface="Source Sans Pro" panose="020B0503030403020204" pitchFamily="34" charset="77"/>
              </a:rPr>
              <a:t>laboris</a:t>
            </a:r>
            <a:r>
              <a:rPr lang="en-US" sz="1200" b="0" i="0">
                <a:latin typeface="Source Sans Pro" panose="020B0503030403020204" pitchFamily="34" charset="77"/>
              </a:rPr>
              <a:t> nisi </a:t>
            </a:r>
            <a:r>
              <a:rPr lang="en-US" sz="1200" b="0" i="0" err="1">
                <a:latin typeface="Source Sans Pro" panose="020B0503030403020204" pitchFamily="34" charset="77"/>
              </a:rPr>
              <a:t>ut</a:t>
            </a:r>
            <a:r>
              <a:rPr lang="en-US" sz="1200" b="0" i="0">
                <a:latin typeface="Source Sans Pro" panose="020B0503030403020204" pitchFamily="34" charset="77"/>
              </a:rPr>
              <a:t> </a:t>
            </a:r>
            <a:r>
              <a:rPr lang="en-US" sz="1200" b="0" i="0" err="1">
                <a:latin typeface="Source Sans Pro" panose="020B0503030403020204" pitchFamily="34" charset="77"/>
              </a:rPr>
              <a:t>aliquip</a:t>
            </a:r>
            <a:r>
              <a:rPr lang="en-US" sz="1200" b="0" i="0">
                <a:latin typeface="Source Sans Pro" panose="020B0503030403020204" pitchFamily="34" charset="77"/>
              </a:rPr>
              <a:t> ex </a:t>
            </a:r>
            <a:r>
              <a:rPr lang="en-US" sz="1200" b="0" i="0" err="1">
                <a:latin typeface="Source Sans Pro" panose="020B0503030403020204" pitchFamily="34" charset="77"/>
              </a:rPr>
              <a:t>ea</a:t>
            </a:r>
            <a:r>
              <a:rPr lang="en-US" sz="1200" b="0" i="0">
                <a:latin typeface="Source Sans Pro" panose="020B0503030403020204" pitchFamily="34" charset="77"/>
              </a:rPr>
              <a:t> </a:t>
            </a:r>
            <a:r>
              <a:rPr lang="en-US" sz="1200" b="0" i="0" err="1">
                <a:latin typeface="Source Sans Pro" panose="020B0503030403020204" pitchFamily="34" charset="77"/>
              </a:rPr>
              <a:t>commodo</a:t>
            </a:r>
            <a:r>
              <a:rPr lang="en-US" sz="1200" b="0" i="0">
                <a:latin typeface="Source Sans Pro" panose="020B0503030403020204" pitchFamily="34" charset="77"/>
              </a:rPr>
              <a:t> </a:t>
            </a:r>
            <a:r>
              <a:rPr lang="en-US" sz="1200" b="0" i="0" err="1">
                <a:latin typeface="Source Sans Pro" panose="020B0503030403020204" pitchFamily="34" charset="77"/>
              </a:rPr>
              <a:t>consequat</a:t>
            </a:r>
            <a:r>
              <a:rPr lang="en-US" sz="1200" b="0" i="0">
                <a:latin typeface="Source Sans Pro" panose="020B0503030403020204" pitchFamily="34" charset="77"/>
              </a:rPr>
              <a:t>.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AB1F749A-E8FF-7440-9916-FD88715029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44759" y="4307758"/>
            <a:ext cx="6228250" cy="4655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/>
              <a:t>Longer benefit headline goes here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C601E320-EC3A-8F48-A2EC-D43CDD4962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44759" y="3554399"/>
            <a:ext cx="6228250" cy="5011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lang="en-AU" sz="1200" b="0" i="0" smtClean="0">
                <a:effectLst/>
              </a:defRPr>
            </a:lvl1pPr>
          </a:lstStyle>
          <a:p>
            <a:pPr algn="l"/>
            <a:r>
              <a:rPr lang="en-US" sz="1200" b="0" i="0">
                <a:latin typeface="Source Sans Pro" panose="020B0503030403020204" pitchFamily="34" charset="77"/>
              </a:rPr>
              <a:t>Lorem ipsum dolor sit </a:t>
            </a:r>
            <a:r>
              <a:rPr lang="en-US" sz="1200" b="0" i="0" err="1">
                <a:latin typeface="Source Sans Pro" panose="020B0503030403020204" pitchFamily="34" charset="77"/>
              </a:rPr>
              <a:t>amet</a:t>
            </a:r>
            <a:r>
              <a:rPr lang="en-US" sz="1200" b="0" i="0">
                <a:latin typeface="Source Sans Pro" panose="020B0503030403020204" pitchFamily="34" charset="77"/>
              </a:rPr>
              <a:t>, </a:t>
            </a:r>
            <a:r>
              <a:rPr lang="en-US" sz="1200" b="0" i="0" err="1">
                <a:latin typeface="Source Sans Pro" panose="020B0503030403020204" pitchFamily="34" charset="77"/>
              </a:rPr>
              <a:t>consectetur</a:t>
            </a:r>
            <a:r>
              <a:rPr lang="en-US" sz="1200" b="0" i="0">
                <a:latin typeface="Source Sans Pro" panose="020B0503030403020204" pitchFamily="34" charset="77"/>
              </a:rPr>
              <a:t> </a:t>
            </a:r>
            <a:r>
              <a:rPr lang="en-US" sz="1200" b="0" i="0" err="1">
                <a:latin typeface="Source Sans Pro" panose="020B0503030403020204" pitchFamily="34" charset="77"/>
              </a:rPr>
              <a:t>adipiscing</a:t>
            </a:r>
            <a:r>
              <a:rPr lang="en-US" sz="1200" b="0" i="0">
                <a:latin typeface="Source Sans Pro" panose="020B0503030403020204" pitchFamily="34" charset="77"/>
              </a:rPr>
              <a:t> </a:t>
            </a:r>
            <a:r>
              <a:rPr lang="en-US" sz="1200" b="0" i="0" err="1">
                <a:latin typeface="Source Sans Pro" panose="020B0503030403020204" pitchFamily="34" charset="77"/>
              </a:rPr>
              <a:t>elit</a:t>
            </a:r>
            <a:r>
              <a:rPr lang="en-US" sz="1200" b="0" i="0">
                <a:latin typeface="Source Sans Pro" panose="020B0503030403020204" pitchFamily="34" charset="77"/>
              </a:rPr>
              <a:t>, sed do </a:t>
            </a:r>
            <a:r>
              <a:rPr lang="en-US" sz="1200" b="0" i="0" err="1">
                <a:latin typeface="Source Sans Pro" panose="020B0503030403020204" pitchFamily="34" charset="77"/>
              </a:rPr>
              <a:t>eiusmod</a:t>
            </a:r>
            <a:r>
              <a:rPr lang="en-US" sz="1200" b="0" i="0">
                <a:latin typeface="Source Sans Pro" panose="020B0503030403020204" pitchFamily="34" charset="77"/>
              </a:rPr>
              <a:t> </a:t>
            </a:r>
            <a:r>
              <a:rPr lang="en-US" sz="1200" b="0" i="0" err="1">
                <a:latin typeface="Source Sans Pro" panose="020B0503030403020204" pitchFamily="34" charset="77"/>
              </a:rPr>
              <a:t>tempor</a:t>
            </a:r>
            <a:r>
              <a:rPr lang="en-US" sz="1200" b="0" i="0">
                <a:latin typeface="Source Sans Pro" panose="020B0503030403020204" pitchFamily="34" charset="77"/>
              </a:rPr>
              <a:t> </a:t>
            </a:r>
            <a:r>
              <a:rPr lang="en-US" sz="1200" b="0" i="0" err="1">
                <a:latin typeface="Source Sans Pro" panose="020B0503030403020204" pitchFamily="34" charset="77"/>
              </a:rPr>
              <a:t>incididunt</a:t>
            </a:r>
            <a:r>
              <a:rPr lang="en-US" sz="1200" b="0" i="0">
                <a:latin typeface="Source Sans Pro" panose="020B0503030403020204" pitchFamily="34" charset="77"/>
              </a:rPr>
              <a:t> </a:t>
            </a:r>
            <a:r>
              <a:rPr lang="en-US" sz="1200" b="0" i="0" err="1">
                <a:latin typeface="Source Sans Pro" panose="020B0503030403020204" pitchFamily="34" charset="77"/>
              </a:rPr>
              <a:t>ut</a:t>
            </a:r>
            <a:r>
              <a:rPr lang="en-US" sz="1200" b="0" i="0">
                <a:latin typeface="Source Sans Pro" panose="020B0503030403020204" pitchFamily="34" charset="77"/>
              </a:rPr>
              <a:t> </a:t>
            </a:r>
            <a:r>
              <a:rPr lang="en-US" sz="1200" b="0" i="0" err="1">
                <a:latin typeface="Source Sans Pro" panose="020B0503030403020204" pitchFamily="34" charset="77"/>
              </a:rPr>
              <a:t>labore</a:t>
            </a:r>
            <a:r>
              <a:rPr lang="en-US" sz="1200" b="0" i="0">
                <a:latin typeface="Source Sans Pro" panose="020B0503030403020204" pitchFamily="34" charset="77"/>
              </a:rPr>
              <a:t> et dolore magna </a:t>
            </a:r>
            <a:r>
              <a:rPr lang="en-US" sz="1200" b="0" i="0" err="1">
                <a:latin typeface="Source Sans Pro" panose="020B0503030403020204" pitchFamily="34" charset="77"/>
              </a:rPr>
              <a:t>aliqua</a:t>
            </a:r>
            <a:r>
              <a:rPr lang="en-US" sz="1200" b="0" i="0">
                <a:latin typeface="Source Sans Pro" panose="020B0503030403020204" pitchFamily="34" charset="77"/>
              </a:rPr>
              <a:t>. 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D9C099F4-DBEB-0245-918E-D1D8401923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44759" y="3079844"/>
            <a:ext cx="6228250" cy="4655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/>
              <a:t>Longer benefit headline goes here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ED2C905-F68D-BD42-8E50-D6E74328EF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47" y="1775728"/>
            <a:ext cx="465543" cy="46554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685EA7AE-0E0D-184E-8823-49599693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647" y="3024181"/>
            <a:ext cx="465543" cy="46554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CFF31399-875B-4840-93EB-BAB7B28676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647" y="4259934"/>
            <a:ext cx="465543" cy="465543"/>
          </a:xfrm>
          <a:prstGeom prst="rect">
            <a:avLst/>
          </a:prstGeom>
        </p:spPr>
      </p:pic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B81EA251-170B-42D3-A17F-46E46BF56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30104"/>
            <a:ext cx="121920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2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US"/>
              <a:t>Maximo Type-Ahead – May 2021</a:t>
            </a:r>
          </a:p>
        </p:txBody>
      </p:sp>
    </p:spTree>
    <p:extLst>
      <p:ext uri="{BB962C8B-B14F-4D97-AF65-F5344CB8AC3E}">
        <p14:creationId xmlns:p14="http://schemas.microsoft.com/office/powerpoint/2010/main" val="3833873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&amp;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84F8E6-2AB3-804A-AB4A-9F093589EC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3952" y="1236337"/>
            <a:ext cx="5988048" cy="496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00200"/>
            <a:ext cx="5149850" cy="4216400"/>
          </a:xfrm>
          <a:prstGeom prst="rect">
            <a:avLst/>
          </a:prstGeom>
        </p:spPr>
        <p:txBody>
          <a:bodyPr/>
          <a:lstStyle>
            <a:lvl1pPr>
              <a:lnSpc>
                <a:spcPts val="2300"/>
              </a:lnSpc>
              <a:defRPr sz="1500" b="0" i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nusquam</a:t>
            </a:r>
            <a:r>
              <a:rPr lang="en-US"/>
              <a:t> </a:t>
            </a:r>
            <a:r>
              <a:rPr lang="en-US" err="1"/>
              <a:t>lucilius</a:t>
            </a:r>
            <a:r>
              <a:rPr lang="en-US"/>
              <a:t> </a:t>
            </a:r>
            <a:r>
              <a:rPr lang="en-US" err="1"/>
              <a:t>interesset</a:t>
            </a:r>
            <a:r>
              <a:rPr lang="en-US"/>
              <a:t> pro </a:t>
            </a:r>
            <a:r>
              <a:rPr lang="en-US" err="1"/>
              <a:t>ea</a:t>
            </a:r>
            <a:r>
              <a:rPr lang="en-US"/>
              <a:t>, </a:t>
            </a:r>
            <a:r>
              <a:rPr lang="en-US" err="1"/>
              <a:t>ei</a:t>
            </a:r>
            <a:r>
              <a:rPr lang="en-US"/>
              <a:t> has </a:t>
            </a:r>
            <a:r>
              <a:rPr lang="en-US" err="1"/>
              <a:t>feugait</a:t>
            </a:r>
            <a:r>
              <a:rPr lang="en-US"/>
              <a:t> </a:t>
            </a:r>
            <a:r>
              <a:rPr lang="en-US" err="1"/>
              <a:t>singulis</a:t>
            </a:r>
            <a:r>
              <a:rPr lang="en-US"/>
              <a:t>. </a:t>
            </a:r>
            <a:r>
              <a:rPr lang="en-US" err="1"/>
              <a:t>Nec</a:t>
            </a:r>
            <a:r>
              <a:rPr lang="en-US"/>
              <a:t> option </a:t>
            </a:r>
            <a:r>
              <a:rPr lang="en-US" err="1"/>
              <a:t>qualisque</a:t>
            </a:r>
            <a:r>
              <a:rPr lang="en-US"/>
              <a:t> cu, sea </a:t>
            </a:r>
            <a:r>
              <a:rPr lang="en-US" err="1"/>
              <a:t>tritani</a:t>
            </a:r>
            <a:r>
              <a:rPr lang="en-US"/>
              <a:t> </a:t>
            </a:r>
            <a:r>
              <a:rPr lang="en-US" err="1"/>
              <a:t>recusabo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in, cum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mazim</a:t>
            </a:r>
            <a:r>
              <a:rPr lang="en-US"/>
              <a:t> </a:t>
            </a:r>
            <a:r>
              <a:rPr lang="en-US" err="1"/>
              <a:t>harum</a:t>
            </a:r>
            <a:r>
              <a:rPr lang="en-US"/>
              <a:t> </a:t>
            </a:r>
            <a:r>
              <a:rPr lang="en-US" err="1"/>
              <a:t>delectus</a:t>
            </a:r>
            <a:r>
              <a:rPr lang="en-US"/>
              <a:t>.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libris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laboramus</a:t>
            </a:r>
            <a:r>
              <a:rPr lang="en-US"/>
              <a:t> id </a:t>
            </a:r>
            <a:r>
              <a:rPr lang="en-US" err="1"/>
              <a:t>eos</a:t>
            </a:r>
            <a:r>
              <a:rPr lang="en-US"/>
              <a:t>,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A79F71E4-B435-B24E-9FD1-ECF994FBFF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35686" y="1699591"/>
            <a:ext cx="4972497" cy="358802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/>
              <a:t>Insert your mockup here</a:t>
            </a:r>
          </a:p>
        </p:txBody>
      </p:sp>
      <p:sp>
        <p:nvSpPr>
          <p:cNvPr id="9" name="Title Placeholder 4">
            <a:extLst>
              <a:ext uri="{FF2B5EF4-FFF2-40B4-BE49-F238E27FC236}">
                <a16:creationId xmlns:a16="http://schemas.microsoft.com/office/drawing/2014/main" id="{558D82B4-710A-9B44-883C-40848249E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375065"/>
            <a:ext cx="10515600" cy="96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940696A-2861-411C-9814-B9767CED1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30104"/>
            <a:ext cx="121920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2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US"/>
              <a:t>Maximo Type-Ahead – May 2021</a:t>
            </a:r>
          </a:p>
        </p:txBody>
      </p:sp>
    </p:spTree>
    <p:extLst>
      <p:ext uri="{BB962C8B-B14F-4D97-AF65-F5344CB8AC3E}">
        <p14:creationId xmlns:p14="http://schemas.microsoft.com/office/powerpoint/2010/main" val="999811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&amp; sticky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00200"/>
            <a:ext cx="5149850" cy="4216400"/>
          </a:xfrm>
          <a:prstGeom prst="rect">
            <a:avLst/>
          </a:prstGeom>
        </p:spPr>
        <p:txBody>
          <a:bodyPr/>
          <a:lstStyle>
            <a:lvl1pPr>
              <a:lnSpc>
                <a:spcPts val="2300"/>
              </a:lnSpc>
              <a:defRPr sz="1500" b="0" i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nusquam</a:t>
            </a:r>
            <a:r>
              <a:rPr lang="en-US"/>
              <a:t> </a:t>
            </a:r>
            <a:r>
              <a:rPr lang="en-US" err="1"/>
              <a:t>lucilius</a:t>
            </a:r>
            <a:r>
              <a:rPr lang="en-US"/>
              <a:t> </a:t>
            </a:r>
            <a:r>
              <a:rPr lang="en-US" err="1"/>
              <a:t>interesset</a:t>
            </a:r>
            <a:r>
              <a:rPr lang="en-US"/>
              <a:t> pro </a:t>
            </a:r>
            <a:r>
              <a:rPr lang="en-US" err="1"/>
              <a:t>ea</a:t>
            </a:r>
            <a:r>
              <a:rPr lang="en-US"/>
              <a:t>, </a:t>
            </a:r>
            <a:r>
              <a:rPr lang="en-US" err="1"/>
              <a:t>ei</a:t>
            </a:r>
            <a:r>
              <a:rPr lang="en-US"/>
              <a:t> has </a:t>
            </a:r>
            <a:r>
              <a:rPr lang="en-US" err="1"/>
              <a:t>feugait</a:t>
            </a:r>
            <a:r>
              <a:rPr lang="en-US"/>
              <a:t> </a:t>
            </a:r>
            <a:r>
              <a:rPr lang="en-US" err="1"/>
              <a:t>singulis</a:t>
            </a:r>
            <a:r>
              <a:rPr lang="en-US"/>
              <a:t>. </a:t>
            </a:r>
            <a:r>
              <a:rPr lang="en-US" err="1"/>
              <a:t>Nec</a:t>
            </a:r>
            <a:r>
              <a:rPr lang="en-US"/>
              <a:t> option </a:t>
            </a:r>
            <a:r>
              <a:rPr lang="en-US" err="1"/>
              <a:t>qualisque</a:t>
            </a:r>
            <a:r>
              <a:rPr lang="en-US"/>
              <a:t> cu, sea </a:t>
            </a:r>
            <a:r>
              <a:rPr lang="en-US" err="1"/>
              <a:t>tritani</a:t>
            </a:r>
            <a:r>
              <a:rPr lang="en-US"/>
              <a:t> </a:t>
            </a:r>
            <a:r>
              <a:rPr lang="en-US" err="1"/>
              <a:t>recusabo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in, cum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mazim</a:t>
            </a:r>
            <a:r>
              <a:rPr lang="en-US"/>
              <a:t> </a:t>
            </a:r>
            <a:r>
              <a:rPr lang="en-US" err="1"/>
              <a:t>harum</a:t>
            </a:r>
            <a:r>
              <a:rPr lang="en-US"/>
              <a:t> </a:t>
            </a:r>
            <a:r>
              <a:rPr lang="en-US" err="1"/>
              <a:t>delectus</a:t>
            </a:r>
            <a:r>
              <a:rPr lang="en-US"/>
              <a:t>.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libris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laboramus</a:t>
            </a:r>
            <a:r>
              <a:rPr lang="en-US"/>
              <a:t> id </a:t>
            </a:r>
            <a:r>
              <a:rPr lang="en-US" err="1"/>
              <a:t>eos</a:t>
            </a:r>
            <a:r>
              <a:rPr lang="en-US"/>
              <a:t>,</a:t>
            </a:r>
          </a:p>
        </p:txBody>
      </p:sp>
      <p:sp>
        <p:nvSpPr>
          <p:cNvPr id="9" name="Title Placeholder 4">
            <a:extLst>
              <a:ext uri="{FF2B5EF4-FFF2-40B4-BE49-F238E27FC236}">
                <a16:creationId xmlns:a16="http://schemas.microsoft.com/office/drawing/2014/main" id="{558D82B4-710A-9B44-883C-40848249E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375065"/>
            <a:ext cx="10515600" cy="96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 descr="A picture containing stationary, envelope&#10;&#10;Description automatically generated">
            <a:extLst>
              <a:ext uri="{FF2B5EF4-FFF2-40B4-BE49-F238E27FC236}">
                <a16:creationId xmlns:a16="http://schemas.microsoft.com/office/drawing/2014/main" id="{D555A887-6914-BB4C-9A1A-0FF5889680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44794">
            <a:off x="6696101" y="1515534"/>
            <a:ext cx="5325121" cy="4529667"/>
          </a:xfrm>
          <a:prstGeom prst="rect">
            <a:avLst/>
          </a:prstGeo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8406F61B-D931-6748-A328-A7ED96D974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29430">
            <a:off x="7245307" y="2641794"/>
            <a:ext cx="3347673" cy="276266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i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nusquam</a:t>
            </a:r>
            <a:r>
              <a:rPr lang="en-US"/>
              <a:t> </a:t>
            </a:r>
            <a:r>
              <a:rPr lang="en-US" err="1"/>
              <a:t>lucilius</a:t>
            </a:r>
            <a:r>
              <a:rPr lang="en-US"/>
              <a:t> </a:t>
            </a:r>
            <a:r>
              <a:rPr lang="en-US" err="1"/>
              <a:t>interesset</a:t>
            </a:r>
            <a:r>
              <a:rPr lang="en-US"/>
              <a:t> pro </a:t>
            </a:r>
            <a:r>
              <a:rPr lang="en-US" err="1"/>
              <a:t>ea</a:t>
            </a:r>
            <a:r>
              <a:rPr lang="en-US"/>
              <a:t>, </a:t>
            </a:r>
            <a:r>
              <a:rPr lang="en-US" err="1"/>
              <a:t>ei</a:t>
            </a:r>
            <a:r>
              <a:rPr lang="en-US"/>
              <a:t> has </a:t>
            </a:r>
            <a:r>
              <a:rPr lang="en-US" err="1"/>
              <a:t>feugait</a:t>
            </a:r>
            <a:r>
              <a:rPr lang="en-US"/>
              <a:t> </a:t>
            </a:r>
            <a:r>
              <a:rPr lang="en-US" err="1"/>
              <a:t>singulis</a:t>
            </a:r>
            <a:r>
              <a:rPr lang="en-US"/>
              <a:t>. </a:t>
            </a:r>
            <a:r>
              <a:rPr lang="en-US" err="1"/>
              <a:t>Nec</a:t>
            </a:r>
            <a:r>
              <a:rPr lang="en-US"/>
              <a:t> option </a:t>
            </a:r>
            <a:r>
              <a:rPr lang="en-US" err="1"/>
              <a:t>qualisque</a:t>
            </a:r>
            <a:r>
              <a:rPr lang="en-US"/>
              <a:t> cu, sea </a:t>
            </a:r>
            <a:r>
              <a:rPr lang="en-US" err="1"/>
              <a:t>tritani</a:t>
            </a:r>
            <a:r>
              <a:rPr lang="en-US"/>
              <a:t> </a:t>
            </a:r>
            <a:r>
              <a:rPr lang="en-US" err="1"/>
              <a:t>recusabo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in, cum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mazim</a:t>
            </a:r>
            <a:r>
              <a:rPr lang="en-US"/>
              <a:t> </a:t>
            </a:r>
            <a:r>
              <a:rPr lang="en-US" err="1"/>
              <a:t>harum</a:t>
            </a:r>
            <a:r>
              <a:rPr lang="en-US"/>
              <a:t> </a:t>
            </a:r>
            <a:r>
              <a:rPr lang="en-US" err="1"/>
              <a:t>delectus</a:t>
            </a:r>
            <a:r>
              <a:rPr lang="en-US"/>
              <a:t>. </a:t>
            </a:r>
            <a:r>
              <a:rPr lang="en-US" err="1"/>
              <a:t>Te</a:t>
            </a:r>
            <a:r>
              <a:rPr lang="en-US"/>
              <a:t> libris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laboramus</a:t>
            </a:r>
            <a:r>
              <a:rPr lang="en-US"/>
              <a:t> id </a:t>
            </a:r>
            <a:r>
              <a:rPr lang="en-US" err="1"/>
              <a:t>eos</a:t>
            </a:r>
            <a:r>
              <a:rPr lang="en-US"/>
              <a:t>,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nusquam</a:t>
            </a:r>
            <a:r>
              <a:rPr lang="en-US"/>
              <a:t> </a:t>
            </a:r>
            <a:r>
              <a:rPr lang="en-US" err="1"/>
              <a:t>lucilius</a:t>
            </a:r>
            <a:r>
              <a:rPr lang="en-US"/>
              <a:t> </a:t>
            </a:r>
            <a:r>
              <a:rPr lang="en-US" err="1"/>
              <a:t>interesset</a:t>
            </a:r>
            <a:r>
              <a:rPr lang="en-US"/>
              <a:t> pro </a:t>
            </a:r>
            <a:r>
              <a:rPr lang="en-US" err="1"/>
              <a:t>ea</a:t>
            </a:r>
            <a:r>
              <a:rPr lang="en-US"/>
              <a:t>, </a:t>
            </a:r>
            <a:r>
              <a:rPr lang="en-US" err="1"/>
              <a:t>ei</a:t>
            </a:r>
            <a:r>
              <a:rPr lang="en-US"/>
              <a:t> has </a:t>
            </a:r>
            <a:r>
              <a:rPr lang="en-US" err="1"/>
              <a:t>feugait</a:t>
            </a:r>
            <a:r>
              <a:rPr lang="en-US"/>
              <a:t> </a:t>
            </a:r>
            <a:r>
              <a:rPr lang="en-US" err="1"/>
              <a:t>singulis</a:t>
            </a:r>
            <a:r>
              <a:rPr lang="en-US"/>
              <a:t>. </a:t>
            </a:r>
            <a:r>
              <a:rPr lang="en-US" err="1"/>
              <a:t>Nec</a:t>
            </a:r>
            <a:r>
              <a:rPr lang="en-US"/>
              <a:t> option </a:t>
            </a:r>
            <a:r>
              <a:rPr lang="en-US" err="1"/>
              <a:t>qualisque</a:t>
            </a:r>
            <a:r>
              <a:rPr lang="en-US"/>
              <a:t> cu, sea </a:t>
            </a:r>
            <a:r>
              <a:rPr lang="en-US" err="1"/>
              <a:t>tritani</a:t>
            </a:r>
            <a:r>
              <a:rPr lang="en-US"/>
              <a:t> </a:t>
            </a:r>
            <a:r>
              <a:rPr lang="en-US" err="1"/>
              <a:t>recusabo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in, cum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mazim</a:t>
            </a:r>
            <a:r>
              <a:rPr lang="en-US"/>
              <a:t> </a:t>
            </a:r>
            <a:r>
              <a:rPr lang="en-US" err="1"/>
              <a:t>harum</a:t>
            </a:r>
            <a:r>
              <a:rPr lang="en-US"/>
              <a:t> delectus. 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F030576E-FF18-40C1-8A15-A19574911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30104"/>
            <a:ext cx="121920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2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US"/>
              <a:t>Maximo Type-Ahead – May 2021</a:t>
            </a:r>
          </a:p>
        </p:txBody>
      </p:sp>
    </p:spTree>
    <p:extLst>
      <p:ext uri="{BB962C8B-B14F-4D97-AF65-F5344CB8AC3E}">
        <p14:creationId xmlns:p14="http://schemas.microsoft.com/office/powerpoint/2010/main" val="182927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hor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9F1944D-C86B-6445-AF16-75ADF62F58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846" y="4935669"/>
            <a:ext cx="5558025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The presentation description or subheading goes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A05FF3-4844-F848-94FB-E084B10E8C49}"/>
              </a:ext>
            </a:extLst>
          </p:cNvPr>
          <p:cNvSpPr/>
          <p:nvPr/>
        </p:nvSpPr>
        <p:spPr>
          <a:xfrm>
            <a:off x="932329" y="4726492"/>
            <a:ext cx="540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6DA8690-F979-F14F-9AF9-FB71D2F8F5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845" y="5291269"/>
            <a:ext cx="5558025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baseline="0">
                <a:solidFill>
                  <a:schemeClr val="bg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Presented by First Name Last Name | DD Month 2020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8CCAF3-96FB-394C-86DD-A26B2680E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845" y="3795774"/>
            <a:ext cx="5558025" cy="9667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SHORT TITLE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E330121-9C86-6C4A-98AD-5D8A19D1B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0945" y="584200"/>
            <a:ext cx="1308755" cy="12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6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ks &amp; Referenc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B515A7F0-34CE-3C42-8EF4-2D261915E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1647" y="375065"/>
            <a:ext cx="10515600" cy="96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Reference Material &amp; Links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987749F-A7AF-2F4F-8D96-BE14F465EBD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772992336"/>
              </p:ext>
            </p:extLst>
          </p:nvPr>
        </p:nvGraphicFramePr>
        <p:xfrm>
          <a:off x="1221898" y="1883423"/>
          <a:ext cx="9750902" cy="2688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03F4E5B6-B926-4FE0-9FB6-0DD71E59A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30104"/>
            <a:ext cx="121920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2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US"/>
              <a:t>Maximo Type-Ahead – May 2021</a:t>
            </a:r>
          </a:p>
        </p:txBody>
      </p:sp>
    </p:spTree>
    <p:extLst>
      <p:ext uri="{BB962C8B-B14F-4D97-AF65-F5344CB8AC3E}">
        <p14:creationId xmlns:p14="http://schemas.microsoft.com/office/powerpoint/2010/main" val="2256347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8CF1B-E9B3-6546-943D-44131D41F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FA9EF0-D63F-E54A-BED1-E9D367366E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30104"/>
            <a:ext cx="4114800" cy="276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BPD Zenith Regional Name</a:t>
            </a:r>
          </a:p>
        </p:txBody>
      </p:sp>
    </p:spTree>
    <p:extLst>
      <p:ext uri="{BB962C8B-B14F-4D97-AF65-F5344CB8AC3E}">
        <p14:creationId xmlns:p14="http://schemas.microsoft.com/office/powerpoint/2010/main" val="85061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Text &amp;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7FD468D-99A3-AD4D-9327-69C9FA197D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2076660"/>
            <a:ext cx="5257800" cy="2692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600" b="0" i="0">
                <a:solidFill>
                  <a:schemeClr val="bg1"/>
                </a:solidFill>
                <a:latin typeface="Source Sans Pro Light" panose="020B04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nusquam</a:t>
            </a:r>
            <a:r>
              <a:rPr lang="en-US"/>
              <a:t> </a:t>
            </a:r>
            <a:r>
              <a:rPr lang="en-US" err="1"/>
              <a:t>lucilius</a:t>
            </a:r>
            <a:r>
              <a:rPr lang="en-US"/>
              <a:t> </a:t>
            </a:r>
            <a:r>
              <a:rPr lang="en-US" err="1"/>
              <a:t>interesset</a:t>
            </a:r>
            <a:r>
              <a:rPr lang="en-US"/>
              <a:t> pro </a:t>
            </a:r>
            <a:r>
              <a:rPr lang="en-US" err="1"/>
              <a:t>ea</a:t>
            </a:r>
            <a:r>
              <a:rPr lang="en-US"/>
              <a:t>, </a:t>
            </a:r>
            <a:r>
              <a:rPr lang="en-US" err="1"/>
              <a:t>ei</a:t>
            </a:r>
            <a:r>
              <a:rPr lang="en-US"/>
              <a:t> has </a:t>
            </a:r>
            <a:r>
              <a:rPr lang="en-US" err="1"/>
              <a:t>feugait</a:t>
            </a:r>
            <a:r>
              <a:rPr lang="en-US"/>
              <a:t> </a:t>
            </a:r>
            <a:r>
              <a:rPr lang="en-US" err="1"/>
              <a:t>singulis</a:t>
            </a:r>
            <a:r>
              <a:rPr lang="en-US"/>
              <a:t>.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6171DC7-1384-0E43-86C7-3A0B11E8CF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00" y="6346800"/>
            <a:ext cx="1877547" cy="374400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AC1B1A68-3B44-914C-8D87-E0302F0C91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2798" y="0"/>
            <a:ext cx="4522404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4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ext &amp; Image (Own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0D6DCA-787A-054B-A044-7411329139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your own photo here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2076660"/>
            <a:ext cx="5257800" cy="2692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600" b="0" i="0">
                <a:solidFill>
                  <a:schemeClr val="bg1"/>
                </a:solidFill>
                <a:latin typeface="Source Sans Pro Light" panose="020B04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nusquam</a:t>
            </a:r>
            <a:r>
              <a:rPr lang="en-US"/>
              <a:t> </a:t>
            </a:r>
            <a:r>
              <a:rPr lang="en-US" err="1"/>
              <a:t>lucilius</a:t>
            </a:r>
            <a:r>
              <a:rPr lang="en-US"/>
              <a:t> </a:t>
            </a:r>
            <a:r>
              <a:rPr lang="en-US" err="1"/>
              <a:t>interesset</a:t>
            </a:r>
            <a:r>
              <a:rPr lang="en-US"/>
              <a:t> pro </a:t>
            </a:r>
            <a:r>
              <a:rPr lang="en-US" err="1"/>
              <a:t>ea</a:t>
            </a:r>
            <a:r>
              <a:rPr lang="en-US"/>
              <a:t>, </a:t>
            </a:r>
            <a:r>
              <a:rPr lang="en-US" err="1"/>
              <a:t>ei</a:t>
            </a:r>
            <a:r>
              <a:rPr lang="en-US"/>
              <a:t> has </a:t>
            </a:r>
            <a:r>
              <a:rPr lang="en-US" err="1"/>
              <a:t>feugait</a:t>
            </a:r>
            <a:r>
              <a:rPr lang="en-US"/>
              <a:t> </a:t>
            </a:r>
            <a:r>
              <a:rPr lang="en-US" err="1"/>
              <a:t>singulis</a:t>
            </a:r>
            <a:r>
              <a:rPr lang="en-US"/>
              <a:t>.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3EF4848-5108-CE47-B839-6A58F25111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00" y="6346800"/>
            <a:ext cx="1877547" cy="37440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85BD3A5-5083-E149-B406-AD750121C6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2798" y="0"/>
            <a:ext cx="4522404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09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&amp; Dark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40D4201B-8B5E-EF45-9F8F-31F9363906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6095999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515100" y="2089150"/>
            <a:ext cx="5257800" cy="26797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buNone/>
              <a:defRPr sz="2200" b="0" i="0">
                <a:solidFill>
                  <a:schemeClr val="bg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nusquam</a:t>
            </a:r>
            <a:r>
              <a:rPr lang="en-US"/>
              <a:t> </a:t>
            </a:r>
            <a:r>
              <a:rPr lang="en-US" err="1"/>
              <a:t>lucilius</a:t>
            </a:r>
            <a:r>
              <a:rPr lang="en-US"/>
              <a:t> </a:t>
            </a:r>
            <a:r>
              <a:rPr lang="en-US" err="1"/>
              <a:t>interesset</a:t>
            </a:r>
            <a:r>
              <a:rPr lang="en-US"/>
              <a:t> pro </a:t>
            </a:r>
            <a:r>
              <a:rPr lang="en-US" err="1"/>
              <a:t>ea</a:t>
            </a:r>
            <a:r>
              <a:rPr lang="en-US"/>
              <a:t>, </a:t>
            </a:r>
            <a:r>
              <a:rPr lang="en-US" err="1"/>
              <a:t>ei</a:t>
            </a:r>
            <a:r>
              <a:rPr lang="en-US"/>
              <a:t> has </a:t>
            </a:r>
            <a:r>
              <a:rPr lang="en-US" err="1"/>
              <a:t>feugait</a:t>
            </a:r>
            <a:r>
              <a:rPr lang="en-US"/>
              <a:t> </a:t>
            </a:r>
            <a:r>
              <a:rPr lang="en-US" err="1"/>
              <a:t>singulis</a:t>
            </a:r>
            <a:r>
              <a:rPr lang="en-US"/>
              <a:t>. </a:t>
            </a:r>
            <a:r>
              <a:rPr lang="en-US" err="1"/>
              <a:t>Nec</a:t>
            </a:r>
            <a:r>
              <a:rPr lang="en-US"/>
              <a:t> option </a:t>
            </a:r>
            <a:r>
              <a:rPr lang="en-US" err="1"/>
              <a:t>qualisque</a:t>
            </a:r>
            <a:r>
              <a:rPr lang="en-US"/>
              <a:t> cu, sea </a:t>
            </a:r>
            <a:r>
              <a:rPr lang="en-US" err="1"/>
              <a:t>tritani</a:t>
            </a:r>
            <a:r>
              <a:rPr lang="en-US"/>
              <a:t> </a:t>
            </a:r>
            <a:r>
              <a:rPr lang="en-US" err="1"/>
              <a:t>recusabo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in, cum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mazim</a:t>
            </a:r>
            <a:r>
              <a:rPr lang="en-US"/>
              <a:t> </a:t>
            </a:r>
            <a:r>
              <a:rPr lang="en-US" err="1"/>
              <a:t>harum</a:t>
            </a:r>
            <a:r>
              <a:rPr lang="en-US"/>
              <a:t> delectus. </a:t>
            </a:r>
          </a:p>
          <a:p>
            <a:pPr lvl="0"/>
            <a:r>
              <a:rPr lang="en-US" err="1"/>
              <a:t>Te</a:t>
            </a:r>
            <a:r>
              <a:rPr lang="en-US"/>
              <a:t> libris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laboramus</a:t>
            </a:r>
            <a:r>
              <a:rPr lang="en-US"/>
              <a:t> id.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7010F00-06D8-C249-AA26-096325AECA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6200" y="6346800"/>
            <a:ext cx="1877547" cy="374400"/>
          </a:xfrm>
          <a:prstGeom prst="rect">
            <a:avLst/>
          </a:prstGeom>
        </p:spPr>
      </p:pic>
      <p:pic>
        <p:nvPicPr>
          <p:cNvPr id="13" name="Picture 12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44BE66E4-01E9-FC42-8E5D-95324C5BA5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463501" y="-367502"/>
            <a:ext cx="2833699" cy="356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08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Dark Text (Own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1DC514CD-17E0-1A4E-8828-60A526584D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96000" cy="68580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your own photo here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515100" y="2089150"/>
            <a:ext cx="5257800" cy="26797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buNone/>
              <a:defRPr sz="2200" b="0" i="0">
                <a:solidFill>
                  <a:schemeClr val="bg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nusquam</a:t>
            </a:r>
            <a:r>
              <a:rPr lang="en-US"/>
              <a:t> </a:t>
            </a:r>
            <a:r>
              <a:rPr lang="en-US" err="1"/>
              <a:t>lucilius</a:t>
            </a:r>
            <a:r>
              <a:rPr lang="en-US"/>
              <a:t> </a:t>
            </a:r>
            <a:r>
              <a:rPr lang="en-US" err="1"/>
              <a:t>interesset</a:t>
            </a:r>
            <a:r>
              <a:rPr lang="en-US"/>
              <a:t> pro </a:t>
            </a:r>
            <a:r>
              <a:rPr lang="en-US" err="1"/>
              <a:t>ea</a:t>
            </a:r>
            <a:r>
              <a:rPr lang="en-US"/>
              <a:t>, </a:t>
            </a:r>
            <a:r>
              <a:rPr lang="en-US" err="1"/>
              <a:t>ei</a:t>
            </a:r>
            <a:r>
              <a:rPr lang="en-US"/>
              <a:t> has </a:t>
            </a:r>
            <a:r>
              <a:rPr lang="en-US" err="1"/>
              <a:t>feugait</a:t>
            </a:r>
            <a:r>
              <a:rPr lang="en-US"/>
              <a:t> </a:t>
            </a:r>
            <a:r>
              <a:rPr lang="en-US" err="1"/>
              <a:t>singulis</a:t>
            </a:r>
            <a:r>
              <a:rPr lang="en-US"/>
              <a:t>. </a:t>
            </a:r>
            <a:r>
              <a:rPr lang="en-US" err="1"/>
              <a:t>Nec</a:t>
            </a:r>
            <a:r>
              <a:rPr lang="en-US"/>
              <a:t> option </a:t>
            </a:r>
            <a:r>
              <a:rPr lang="en-US" err="1"/>
              <a:t>qualisque</a:t>
            </a:r>
            <a:r>
              <a:rPr lang="en-US"/>
              <a:t> cu, sea </a:t>
            </a:r>
            <a:r>
              <a:rPr lang="en-US" err="1"/>
              <a:t>tritani</a:t>
            </a:r>
            <a:r>
              <a:rPr lang="en-US"/>
              <a:t> </a:t>
            </a:r>
            <a:r>
              <a:rPr lang="en-US" err="1"/>
              <a:t>recusabo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in, cum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mazim</a:t>
            </a:r>
            <a:r>
              <a:rPr lang="en-US"/>
              <a:t> </a:t>
            </a:r>
            <a:r>
              <a:rPr lang="en-US" err="1"/>
              <a:t>harum</a:t>
            </a:r>
            <a:r>
              <a:rPr lang="en-US"/>
              <a:t> delectus. </a:t>
            </a:r>
          </a:p>
          <a:p>
            <a:pPr lvl="0"/>
            <a:r>
              <a:rPr lang="en-US" err="1"/>
              <a:t>Te</a:t>
            </a:r>
            <a:r>
              <a:rPr lang="en-US"/>
              <a:t> libris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laboramus</a:t>
            </a:r>
            <a:r>
              <a:rPr lang="en-US"/>
              <a:t> id.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1C8560A-16DC-0841-97F9-C30EB4FDC9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7600" y="6346800"/>
            <a:ext cx="1877547" cy="374400"/>
          </a:xfrm>
          <a:prstGeom prst="rect">
            <a:avLst/>
          </a:prstGeom>
        </p:spPr>
      </p:pic>
      <p:pic>
        <p:nvPicPr>
          <p:cNvPr id="3" name="Picture 2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921F72B8-1A1B-F94F-878B-68626C1DA2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463501" y="-367502"/>
            <a:ext cx="2833699" cy="356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27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Text &amp;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B06B49-6324-8D4A-B463-5040C936E5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7D63CE4-6E43-C44C-A05B-D64AE3103F8F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B9F92B62-A632-0642-BF5F-9043273331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082905"/>
            <a:ext cx="5257800" cy="2692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600" b="0" i="0">
                <a:solidFill>
                  <a:schemeClr val="tx2"/>
                </a:solidFill>
                <a:latin typeface="Source Sans Pro Light" panose="020B04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nusquam</a:t>
            </a:r>
            <a:r>
              <a:rPr lang="en-US"/>
              <a:t> </a:t>
            </a:r>
            <a:r>
              <a:rPr lang="en-US" err="1"/>
              <a:t>lucilius</a:t>
            </a:r>
            <a:r>
              <a:rPr lang="en-US"/>
              <a:t> </a:t>
            </a:r>
            <a:r>
              <a:rPr lang="en-US" err="1"/>
              <a:t>interesset</a:t>
            </a:r>
            <a:r>
              <a:rPr lang="en-US"/>
              <a:t> pro </a:t>
            </a:r>
            <a:r>
              <a:rPr lang="en-US" err="1"/>
              <a:t>ea</a:t>
            </a:r>
            <a:r>
              <a:rPr lang="en-US"/>
              <a:t>, </a:t>
            </a:r>
            <a:r>
              <a:rPr lang="en-US" err="1"/>
              <a:t>ei</a:t>
            </a:r>
            <a:r>
              <a:rPr lang="en-US"/>
              <a:t> has </a:t>
            </a:r>
            <a:r>
              <a:rPr lang="en-US" err="1"/>
              <a:t>feugait</a:t>
            </a:r>
            <a:r>
              <a:rPr lang="en-US"/>
              <a:t> </a:t>
            </a:r>
            <a:r>
              <a:rPr lang="en-US" err="1"/>
              <a:t>singulis</a:t>
            </a:r>
            <a:r>
              <a:rPr lang="en-US"/>
              <a:t>.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AD0E04-2766-CF4C-8471-88FEA3992F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00" y="6346800"/>
            <a:ext cx="1891558" cy="37440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AB24F60-EB9D-4A47-9F6B-AFE92E402A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35179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04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Text &amp; Image (Own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8442BF6-7A1F-5648-94DE-83C187D2CE8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your own photo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D63CE4-6E43-C44C-A05B-D64AE3103F8F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B9F92B62-A632-0642-BF5F-9043273331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082905"/>
            <a:ext cx="5257800" cy="2692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600" b="0" i="0">
                <a:solidFill>
                  <a:schemeClr val="tx2"/>
                </a:solidFill>
                <a:latin typeface="Source Sans Pro Light" panose="020B04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nusquam</a:t>
            </a:r>
            <a:r>
              <a:rPr lang="en-US"/>
              <a:t> </a:t>
            </a:r>
            <a:r>
              <a:rPr lang="en-US" err="1"/>
              <a:t>lucilius</a:t>
            </a:r>
            <a:r>
              <a:rPr lang="en-US"/>
              <a:t> </a:t>
            </a:r>
            <a:r>
              <a:rPr lang="en-US" err="1"/>
              <a:t>interesset</a:t>
            </a:r>
            <a:r>
              <a:rPr lang="en-US"/>
              <a:t> pro </a:t>
            </a:r>
            <a:r>
              <a:rPr lang="en-US" err="1"/>
              <a:t>ea</a:t>
            </a:r>
            <a:r>
              <a:rPr lang="en-US"/>
              <a:t>, </a:t>
            </a:r>
            <a:r>
              <a:rPr lang="en-US" err="1"/>
              <a:t>ei</a:t>
            </a:r>
            <a:r>
              <a:rPr lang="en-US"/>
              <a:t> has </a:t>
            </a:r>
            <a:r>
              <a:rPr lang="en-US" err="1"/>
              <a:t>feugait</a:t>
            </a:r>
            <a:r>
              <a:rPr lang="en-US"/>
              <a:t> </a:t>
            </a:r>
            <a:r>
              <a:rPr lang="en-US" err="1"/>
              <a:t>singulis</a:t>
            </a:r>
            <a:r>
              <a:rPr lang="en-US"/>
              <a:t>.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4B27DE-FC07-1D40-B532-13718F6DB5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00" y="6346800"/>
            <a:ext cx="1891558" cy="37440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067E8949-330D-CF4E-A348-DD20C925A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35179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021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&amp; L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5B479F-CC8D-6F4A-9B61-85C8A64658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5" y="0"/>
            <a:ext cx="6093795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D1F954-877A-3A47-9520-61B2DB1B06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5100" y="2089150"/>
            <a:ext cx="5257800" cy="26797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buNone/>
              <a:defRPr sz="2200" b="0" i="0">
                <a:solidFill>
                  <a:schemeClr val="tx2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nusquam</a:t>
            </a:r>
            <a:r>
              <a:rPr lang="en-US"/>
              <a:t> </a:t>
            </a:r>
            <a:r>
              <a:rPr lang="en-US" err="1"/>
              <a:t>lucilius</a:t>
            </a:r>
            <a:r>
              <a:rPr lang="en-US"/>
              <a:t> </a:t>
            </a:r>
            <a:r>
              <a:rPr lang="en-US" err="1"/>
              <a:t>interesset</a:t>
            </a:r>
            <a:r>
              <a:rPr lang="en-US"/>
              <a:t> pro </a:t>
            </a:r>
            <a:r>
              <a:rPr lang="en-US" err="1"/>
              <a:t>ea</a:t>
            </a:r>
            <a:r>
              <a:rPr lang="en-US"/>
              <a:t>, </a:t>
            </a:r>
            <a:r>
              <a:rPr lang="en-US" err="1"/>
              <a:t>ei</a:t>
            </a:r>
            <a:r>
              <a:rPr lang="en-US"/>
              <a:t> has </a:t>
            </a:r>
            <a:r>
              <a:rPr lang="en-US" err="1"/>
              <a:t>feugait</a:t>
            </a:r>
            <a:r>
              <a:rPr lang="en-US"/>
              <a:t> </a:t>
            </a:r>
            <a:r>
              <a:rPr lang="en-US" err="1"/>
              <a:t>singulis</a:t>
            </a:r>
            <a:r>
              <a:rPr lang="en-US"/>
              <a:t>. </a:t>
            </a:r>
            <a:r>
              <a:rPr lang="en-US" err="1"/>
              <a:t>Nec</a:t>
            </a:r>
            <a:r>
              <a:rPr lang="en-US"/>
              <a:t> option </a:t>
            </a:r>
            <a:r>
              <a:rPr lang="en-US" err="1"/>
              <a:t>qualisque</a:t>
            </a:r>
            <a:r>
              <a:rPr lang="en-US"/>
              <a:t> cu, sea </a:t>
            </a:r>
            <a:r>
              <a:rPr lang="en-US" err="1"/>
              <a:t>tritani</a:t>
            </a:r>
            <a:r>
              <a:rPr lang="en-US"/>
              <a:t> </a:t>
            </a:r>
            <a:r>
              <a:rPr lang="en-US" err="1"/>
              <a:t>recusabo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in, cum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mazim</a:t>
            </a:r>
            <a:r>
              <a:rPr lang="en-US"/>
              <a:t> </a:t>
            </a:r>
            <a:r>
              <a:rPr lang="en-US" err="1"/>
              <a:t>harum</a:t>
            </a:r>
            <a:r>
              <a:rPr lang="en-US"/>
              <a:t> delectus. </a:t>
            </a:r>
          </a:p>
          <a:p>
            <a:pPr lvl="0"/>
            <a:r>
              <a:rPr lang="en-US" err="1"/>
              <a:t>Te</a:t>
            </a:r>
            <a:r>
              <a:rPr lang="en-US"/>
              <a:t> libris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laboramus</a:t>
            </a:r>
            <a:r>
              <a:rPr lang="en-US"/>
              <a:t> id.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2FF37D-7FEB-A243-ABA2-198B03E1D5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7600" y="6346800"/>
            <a:ext cx="1891558" cy="374400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D51CD3D-C075-964D-A4F5-223CAD8947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24" t="-1554" r="12432" b="-961"/>
          <a:stretch/>
        </p:blipFill>
        <p:spPr>
          <a:xfrm>
            <a:off x="0" y="-81280"/>
            <a:ext cx="6096000" cy="53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050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Light Text (Own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37FEEA00-A76B-934E-B735-7F9162A9E8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975"/>
            <a:ext cx="6096000" cy="68580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your own photo here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8D1F954-877A-3A47-9520-61B2DB1B06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5100" y="2089150"/>
            <a:ext cx="5257800" cy="26797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buNone/>
              <a:defRPr sz="2200" b="0" i="0">
                <a:solidFill>
                  <a:schemeClr val="tx2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nusquam</a:t>
            </a:r>
            <a:r>
              <a:rPr lang="en-US"/>
              <a:t> </a:t>
            </a:r>
            <a:r>
              <a:rPr lang="en-US" err="1"/>
              <a:t>lucilius</a:t>
            </a:r>
            <a:r>
              <a:rPr lang="en-US"/>
              <a:t> </a:t>
            </a:r>
            <a:r>
              <a:rPr lang="en-US" err="1"/>
              <a:t>interesset</a:t>
            </a:r>
            <a:r>
              <a:rPr lang="en-US"/>
              <a:t> pro </a:t>
            </a:r>
            <a:r>
              <a:rPr lang="en-US" err="1"/>
              <a:t>ea</a:t>
            </a:r>
            <a:r>
              <a:rPr lang="en-US"/>
              <a:t>, </a:t>
            </a:r>
            <a:r>
              <a:rPr lang="en-US" err="1"/>
              <a:t>ei</a:t>
            </a:r>
            <a:r>
              <a:rPr lang="en-US"/>
              <a:t> has </a:t>
            </a:r>
            <a:r>
              <a:rPr lang="en-US" err="1"/>
              <a:t>feugait</a:t>
            </a:r>
            <a:r>
              <a:rPr lang="en-US"/>
              <a:t> </a:t>
            </a:r>
            <a:r>
              <a:rPr lang="en-US" err="1"/>
              <a:t>singulis</a:t>
            </a:r>
            <a:r>
              <a:rPr lang="en-US"/>
              <a:t>. </a:t>
            </a:r>
            <a:r>
              <a:rPr lang="en-US" err="1"/>
              <a:t>Nec</a:t>
            </a:r>
            <a:r>
              <a:rPr lang="en-US"/>
              <a:t> option </a:t>
            </a:r>
            <a:r>
              <a:rPr lang="en-US" err="1"/>
              <a:t>qualisque</a:t>
            </a:r>
            <a:r>
              <a:rPr lang="en-US"/>
              <a:t> cu, sea </a:t>
            </a:r>
            <a:r>
              <a:rPr lang="en-US" err="1"/>
              <a:t>tritani</a:t>
            </a:r>
            <a:r>
              <a:rPr lang="en-US"/>
              <a:t> </a:t>
            </a:r>
            <a:r>
              <a:rPr lang="en-US" err="1"/>
              <a:t>recusabo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in, cum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mazim</a:t>
            </a:r>
            <a:r>
              <a:rPr lang="en-US"/>
              <a:t> </a:t>
            </a:r>
            <a:r>
              <a:rPr lang="en-US" err="1"/>
              <a:t>harum</a:t>
            </a:r>
            <a:r>
              <a:rPr lang="en-US"/>
              <a:t> delectus. </a:t>
            </a:r>
          </a:p>
          <a:p>
            <a:pPr lvl="0"/>
            <a:r>
              <a:rPr lang="en-US" err="1"/>
              <a:t>Te</a:t>
            </a:r>
            <a:r>
              <a:rPr lang="en-US"/>
              <a:t> libris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laboramus</a:t>
            </a:r>
            <a:r>
              <a:rPr lang="en-US"/>
              <a:t> id.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936CC88-E2B1-DE4E-8717-5F260FD3BF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7600" y="6346800"/>
            <a:ext cx="1891558" cy="37440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581C1357-0559-FD4B-AF53-8BCF2B0907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"/>
            <a:ext cx="4032250" cy="285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7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ong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9FB4A4F-969A-F84D-B021-F6559B406F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845" y="3263153"/>
            <a:ext cx="5558025" cy="13820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500"/>
              </a:lnSpc>
              <a:buNone/>
              <a:defRPr sz="6000">
                <a:solidFill>
                  <a:schemeClr val="accent2"/>
                </a:solidFill>
                <a:effectLst>
                  <a:glow>
                    <a:schemeClr val="bg1"/>
                  </a:glow>
                </a:effectLst>
                <a:latin typeface="Bebas Neue" panose="020B0606020202050201" pitchFamily="34" charset="0"/>
                <a:ea typeface="Bebas Neue" panose="020B0606020202050201" pitchFamily="34" charset="0"/>
                <a:cs typeface="Calibri" charset="0"/>
              </a:defRPr>
            </a:lvl1pPr>
          </a:lstStyle>
          <a:p>
            <a:pPr lvl="0"/>
            <a:r>
              <a:rPr lang="en-US"/>
              <a:t>AN </a:t>
            </a:r>
            <a:r>
              <a:rPr lang="en-US" err="1"/>
              <a:t>LONGer</a:t>
            </a:r>
            <a:r>
              <a:rPr lang="en-US"/>
              <a:t> title for the Presentation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D7CC392-19D9-1742-92C4-6F804CCF81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846" y="4935669"/>
            <a:ext cx="5558025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The presentation description or subheading goes here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946628-CB36-1044-B488-EC97519B926D}"/>
              </a:ext>
            </a:extLst>
          </p:cNvPr>
          <p:cNvSpPr/>
          <p:nvPr/>
        </p:nvSpPr>
        <p:spPr>
          <a:xfrm>
            <a:off x="932329" y="4726492"/>
            <a:ext cx="540000" cy="3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20521B0B-AF3B-F142-B7EB-CA4AF60F5C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845" y="5291269"/>
            <a:ext cx="5558025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baseline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Presented by First Name Last Name | DD Month 2020</a:t>
            </a:r>
          </a:p>
        </p:txBody>
      </p:sp>
      <p:pic>
        <p:nvPicPr>
          <p:cNvPr id="5" name="Picture 4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AA43CB70-249E-2542-B578-37352E7AF4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0744" y="2327529"/>
            <a:ext cx="3421256" cy="453047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ECFC15E-B702-0841-903C-9B6978280E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421256" cy="2416119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13235B-266E-0E40-A312-502F29D309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5185" y="584200"/>
            <a:ext cx="1313128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72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5 Client / Partn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DF9F57-658B-504A-B85E-1661373291C3}"/>
              </a:ext>
            </a:extLst>
          </p:cNvPr>
          <p:cNvSpPr/>
          <p:nvPr userDrawn="1"/>
        </p:nvSpPr>
        <p:spPr>
          <a:xfrm>
            <a:off x="963705" y="1212328"/>
            <a:ext cx="54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F019F9-C775-CB4A-B716-D065B3E5DA5F}"/>
              </a:ext>
            </a:extLst>
          </p:cNvPr>
          <p:cNvSpPr txBox="1"/>
          <p:nvPr userDrawn="1"/>
        </p:nvSpPr>
        <p:spPr>
          <a:xfrm>
            <a:off x="9151072" y="6430104"/>
            <a:ext cx="2216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i="0" err="1">
                <a:solidFill>
                  <a:schemeClr val="bg1"/>
                </a:solidFill>
                <a:latin typeface="Source Sans Pro" panose="020B0503030403020204" pitchFamily="34" charset="77"/>
              </a:rPr>
              <a:t>www.bpdzenith.com</a:t>
            </a:r>
            <a:r>
              <a:rPr lang="en-US" sz="1200" b="0" i="0">
                <a:solidFill>
                  <a:schemeClr val="bg1"/>
                </a:solidFill>
                <a:latin typeface="Source Sans Pro" panose="020B0503030403020204" pitchFamily="34" charset="77"/>
              </a:rPr>
              <a:t>/</a:t>
            </a:r>
            <a:r>
              <a:rPr lang="en-US" sz="1200" b="0" i="0" err="1">
                <a:solidFill>
                  <a:schemeClr val="bg1"/>
                </a:solidFill>
                <a:latin typeface="Source Sans Pro" panose="020B0503030403020204" pitchFamily="34" charset="77"/>
              </a:rPr>
              <a:t>maxtech</a:t>
            </a:r>
            <a:endParaRPr lang="en-US" sz="1200" b="0" i="0">
              <a:solidFill>
                <a:schemeClr val="bg1"/>
              </a:solidFill>
              <a:latin typeface="Source Sans Pro" panose="020B0503030403020204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CF1F70-9174-6B47-831F-2DD60600AE57}"/>
              </a:ext>
            </a:extLst>
          </p:cNvPr>
          <p:cNvSpPr txBox="1"/>
          <p:nvPr userDrawn="1"/>
        </p:nvSpPr>
        <p:spPr>
          <a:xfrm>
            <a:off x="11308978" y="6430103"/>
            <a:ext cx="672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98DF128-C20A-374F-AE68-1B99C46EF0F4}" type="slidenum">
              <a:rPr lang="en-US" sz="1200" b="0" i="0" smtClean="0">
                <a:solidFill>
                  <a:schemeClr val="bg1"/>
                </a:solidFill>
                <a:latin typeface="Source Sans Pro" panose="020B0503030403020204" pitchFamily="34" charset="77"/>
              </a:rPr>
              <a:t>‹#›</a:t>
            </a:fld>
            <a:endParaRPr lang="en-US" sz="1200" b="0" i="0">
              <a:solidFill>
                <a:schemeClr val="bg1"/>
              </a:solidFill>
              <a:latin typeface="Source Sans Pro" panose="020B0503030403020204" pitchFamily="34" charset="77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B6FC0BB-A5A0-F34F-9571-0E364C3B753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63705" y="1740413"/>
            <a:ext cx="1717089" cy="108108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771F8F57-DC51-4248-9DF2-C5F72915DB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0751" y="1736839"/>
            <a:ext cx="1717089" cy="108108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C99E3841-19CF-A446-8222-B6D6CCFE85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77797" y="1736839"/>
            <a:ext cx="1717089" cy="108108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104E81C0-35A9-7F48-A008-B2B6A272D0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34843" y="1736839"/>
            <a:ext cx="1717089" cy="108108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B2EEF48C-4CC9-AE43-A6D3-8431C63002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91889" y="1736839"/>
            <a:ext cx="1717089" cy="108108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F808C6E-FCCF-8C49-9571-85CA4BDFED4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63705" y="3208005"/>
            <a:ext cx="1717089" cy="108108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38B19B46-4452-D146-BF46-D2A10476EE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20751" y="3204431"/>
            <a:ext cx="1717089" cy="108108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E0F5BACA-CF7B-824C-ABA7-90A9A59E163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277797" y="3204431"/>
            <a:ext cx="1717089" cy="108108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3589E6C0-D360-E34D-9150-5C99FF5B4FA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434843" y="3204431"/>
            <a:ext cx="1717089" cy="108108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9D23EB31-4F8F-DF4B-A35D-F4577CBFFFB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591889" y="3204431"/>
            <a:ext cx="1717089" cy="108108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C00E2234-A625-6346-81C1-B293E5B875D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62845" y="4672023"/>
            <a:ext cx="1717089" cy="108108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3C2E691F-4750-8547-BECA-AB34FFA6476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119891" y="4668449"/>
            <a:ext cx="1717089" cy="108108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DB8C99A0-6075-FB4E-A798-A2C38A7A3DE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76937" y="4668449"/>
            <a:ext cx="1717089" cy="108108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5C613EF5-A192-6F4E-AD47-0CF375CDC0A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433983" y="4668449"/>
            <a:ext cx="1717089" cy="108108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7B79C994-A114-9143-8E81-CBC76D057C9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91029" y="4668449"/>
            <a:ext cx="1717089" cy="108108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25" name="Title Placeholder 4">
            <a:extLst>
              <a:ext uri="{FF2B5EF4-FFF2-40B4-BE49-F238E27FC236}">
                <a16:creationId xmlns:a16="http://schemas.microsoft.com/office/drawing/2014/main" id="{000B056E-7C64-684F-A8C2-D8FF84ACE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065"/>
            <a:ext cx="10515600" cy="96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DB750976-1B45-4649-B754-B3B0D7FB91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00" y="6346800"/>
            <a:ext cx="1877547" cy="3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20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0 Client / Partn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DF9F57-658B-504A-B85E-1661373291C3}"/>
              </a:ext>
            </a:extLst>
          </p:cNvPr>
          <p:cNvSpPr/>
          <p:nvPr userDrawn="1"/>
        </p:nvSpPr>
        <p:spPr>
          <a:xfrm>
            <a:off x="963705" y="1212328"/>
            <a:ext cx="54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CF1F70-9174-6B47-831F-2DD60600AE57}"/>
              </a:ext>
            </a:extLst>
          </p:cNvPr>
          <p:cNvSpPr txBox="1"/>
          <p:nvPr userDrawn="1"/>
        </p:nvSpPr>
        <p:spPr>
          <a:xfrm>
            <a:off x="11308978" y="6430103"/>
            <a:ext cx="672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98DF128-C20A-374F-AE68-1B99C46EF0F4}" type="slidenum">
              <a:rPr lang="en-US" sz="1200" b="0" i="0" smtClean="0">
                <a:solidFill>
                  <a:schemeClr val="bg1"/>
                </a:solidFill>
                <a:latin typeface="Source Sans Pro" panose="020B0503030403020204" pitchFamily="34" charset="77"/>
              </a:rPr>
              <a:t>‹#›</a:t>
            </a:fld>
            <a:endParaRPr lang="en-US" sz="1200" b="0" i="0">
              <a:solidFill>
                <a:schemeClr val="bg1"/>
              </a:solidFill>
              <a:latin typeface="Source Sans Pro" panose="020B0503030403020204" pitchFamily="34" charset="77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B6FC0BB-A5A0-F34F-9571-0E364C3B753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63705" y="1736839"/>
            <a:ext cx="1438415" cy="53702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771F8F57-DC51-4248-9DF2-C5F72915DB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756730" y="1736839"/>
            <a:ext cx="1438415" cy="53702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C99E3841-19CF-A446-8222-B6D6CCFE85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49755" y="1736839"/>
            <a:ext cx="1438415" cy="53702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104E81C0-35A9-7F48-A008-B2B6A272D0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42780" y="1736839"/>
            <a:ext cx="1438415" cy="53702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B2EEF48C-4CC9-AE43-A6D3-8431C63002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35805" y="1736839"/>
            <a:ext cx="1438415" cy="53702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25" name="Title Placeholder 4">
            <a:extLst>
              <a:ext uri="{FF2B5EF4-FFF2-40B4-BE49-F238E27FC236}">
                <a16:creationId xmlns:a16="http://schemas.microsoft.com/office/drawing/2014/main" id="{000B056E-7C64-684F-A8C2-D8FF84ACE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065"/>
            <a:ext cx="10515600" cy="96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Picture Placeholder 9">
            <a:extLst>
              <a:ext uri="{FF2B5EF4-FFF2-40B4-BE49-F238E27FC236}">
                <a16:creationId xmlns:a16="http://schemas.microsoft.com/office/drawing/2014/main" id="{321F1FB5-D7B7-C844-ACA5-38DF65DF435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928832" y="1741982"/>
            <a:ext cx="1438415" cy="53702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27" name="Picture Placeholder 9">
            <a:extLst>
              <a:ext uri="{FF2B5EF4-FFF2-40B4-BE49-F238E27FC236}">
                <a16:creationId xmlns:a16="http://schemas.microsoft.com/office/drawing/2014/main" id="{454A70EA-6B2B-4441-BA07-06D20A7A5E4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58414" y="2609226"/>
            <a:ext cx="1438415" cy="53702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AF77E908-B395-0246-A3C3-5CB271158AD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751439" y="2609226"/>
            <a:ext cx="1438415" cy="53702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1B81CC80-BC81-2143-9BB6-D708E3340BA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544464" y="2609226"/>
            <a:ext cx="1438415" cy="53702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40C12272-4052-744F-AC4F-3768093715A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337489" y="2609226"/>
            <a:ext cx="1438415" cy="53702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043ABEE6-B189-7842-9C07-C1A6D3180C5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130514" y="2609226"/>
            <a:ext cx="1438415" cy="53702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698E348D-410C-844F-B26B-718A4D2ACD6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923541" y="2614369"/>
            <a:ext cx="1438415" cy="53702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E66F580B-C100-874A-921F-C8C549DC9B1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58414" y="3491905"/>
            <a:ext cx="1438415" cy="53702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4FB50E27-79FA-5D4E-BDFB-397B3AF5A0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751439" y="3491905"/>
            <a:ext cx="1438415" cy="53702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35" name="Picture Placeholder 9">
            <a:extLst>
              <a:ext uri="{FF2B5EF4-FFF2-40B4-BE49-F238E27FC236}">
                <a16:creationId xmlns:a16="http://schemas.microsoft.com/office/drawing/2014/main" id="{4F2039E9-E878-B548-932E-1EBCAB6EC41D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544464" y="3491905"/>
            <a:ext cx="1438415" cy="53702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36" name="Picture Placeholder 9">
            <a:extLst>
              <a:ext uri="{FF2B5EF4-FFF2-40B4-BE49-F238E27FC236}">
                <a16:creationId xmlns:a16="http://schemas.microsoft.com/office/drawing/2014/main" id="{F6577C27-7886-0548-86A1-41DFE25539E8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337489" y="3491905"/>
            <a:ext cx="1438415" cy="53702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37" name="Picture Placeholder 9">
            <a:extLst>
              <a:ext uri="{FF2B5EF4-FFF2-40B4-BE49-F238E27FC236}">
                <a16:creationId xmlns:a16="http://schemas.microsoft.com/office/drawing/2014/main" id="{DA1DEE63-8747-2641-BACA-334DD59A4FD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130514" y="3491905"/>
            <a:ext cx="1438415" cy="53702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3D7CD721-C768-B94F-9179-B592910AB47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923541" y="3497048"/>
            <a:ext cx="1438415" cy="53702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39" name="Picture Placeholder 9">
            <a:extLst>
              <a:ext uri="{FF2B5EF4-FFF2-40B4-BE49-F238E27FC236}">
                <a16:creationId xmlns:a16="http://schemas.microsoft.com/office/drawing/2014/main" id="{53437CE9-9F89-F746-ACAD-2C8BFEFDE52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58414" y="4374584"/>
            <a:ext cx="1438415" cy="53702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40" name="Picture Placeholder 9">
            <a:extLst>
              <a:ext uri="{FF2B5EF4-FFF2-40B4-BE49-F238E27FC236}">
                <a16:creationId xmlns:a16="http://schemas.microsoft.com/office/drawing/2014/main" id="{F32D7864-ACD4-5249-9BA5-05CE41BA73B7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2751439" y="4374584"/>
            <a:ext cx="1438415" cy="53702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41" name="Picture Placeholder 9">
            <a:extLst>
              <a:ext uri="{FF2B5EF4-FFF2-40B4-BE49-F238E27FC236}">
                <a16:creationId xmlns:a16="http://schemas.microsoft.com/office/drawing/2014/main" id="{DE412709-0C82-7546-A35C-E9C64DB1CF8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544464" y="4374584"/>
            <a:ext cx="1438415" cy="53702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42" name="Picture Placeholder 9">
            <a:extLst>
              <a:ext uri="{FF2B5EF4-FFF2-40B4-BE49-F238E27FC236}">
                <a16:creationId xmlns:a16="http://schemas.microsoft.com/office/drawing/2014/main" id="{C7167B9B-8DE9-494A-BAFA-94FBFD127E2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337489" y="4374584"/>
            <a:ext cx="1438415" cy="53702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43" name="Picture Placeholder 9">
            <a:extLst>
              <a:ext uri="{FF2B5EF4-FFF2-40B4-BE49-F238E27FC236}">
                <a16:creationId xmlns:a16="http://schemas.microsoft.com/office/drawing/2014/main" id="{68504877-BBFE-3A4B-A3BA-0B7FA776AFD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130514" y="4374584"/>
            <a:ext cx="1438415" cy="53702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44" name="Picture Placeholder 9">
            <a:extLst>
              <a:ext uri="{FF2B5EF4-FFF2-40B4-BE49-F238E27FC236}">
                <a16:creationId xmlns:a16="http://schemas.microsoft.com/office/drawing/2014/main" id="{7C5964B2-3390-F049-AEA7-6A18F96DDA31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9923541" y="4379727"/>
            <a:ext cx="1438415" cy="53702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45" name="Picture Placeholder 9">
            <a:extLst>
              <a:ext uri="{FF2B5EF4-FFF2-40B4-BE49-F238E27FC236}">
                <a16:creationId xmlns:a16="http://schemas.microsoft.com/office/drawing/2014/main" id="{BE92DF84-2848-3447-AF82-DC1ACC2EAEB4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58414" y="5257263"/>
            <a:ext cx="1438415" cy="53702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46" name="Picture Placeholder 9">
            <a:extLst>
              <a:ext uri="{FF2B5EF4-FFF2-40B4-BE49-F238E27FC236}">
                <a16:creationId xmlns:a16="http://schemas.microsoft.com/office/drawing/2014/main" id="{A4250A71-452B-234A-B6DA-A6FFBEF23D8E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2751439" y="5257263"/>
            <a:ext cx="1438415" cy="53702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A1780C64-EF55-E64C-9416-655EA9D0CF2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4544464" y="5257263"/>
            <a:ext cx="1438415" cy="53702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48" name="Picture Placeholder 9">
            <a:extLst>
              <a:ext uri="{FF2B5EF4-FFF2-40B4-BE49-F238E27FC236}">
                <a16:creationId xmlns:a16="http://schemas.microsoft.com/office/drawing/2014/main" id="{6F17F20F-F958-3C49-87D6-DBE5D4D4661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337489" y="5257263"/>
            <a:ext cx="1438415" cy="53702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49" name="Picture Placeholder 9">
            <a:extLst>
              <a:ext uri="{FF2B5EF4-FFF2-40B4-BE49-F238E27FC236}">
                <a16:creationId xmlns:a16="http://schemas.microsoft.com/office/drawing/2014/main" id="{EAA85EF2-9898-D042-9037-C71322D61D6D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8130514" y="5257263"/>
            <a:ext cx="1438415" cy="53702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50" name="Picture Placeholder 9">
            <a:extLst>
              <a:ext uri="{FF2B5EF4-FFF2-40B4-BE49-F238E27FC236}">
                <a16:creationId xmlns:a16="http://schemas.microsoft.com/office/drawing/2014/main" id="{7356F4B3-46D4-BB45-923A-1EF804A0DDD2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923541" y="5262406"/>
            <a:ext cx="1438415" cy="53702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lIns="216000" tIns="216000" rIns="216000" bIns="216000" anchor="ctr"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Add client logo here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643A4F5-088B-1641-89AA-DAD1C5DD92AE}"/>
              </a:ext>
            </a:extLst>
          </p:cNvPr>
          <p:cNvSpPr txBox="1"/>
          <p:nvPr userDrawn="1"/>
        </p:nvSpPr>
        <p:spPr>
          <a:xfrm>
            <a:off x="9151072" y="6430104"/>
            <a:ext cx="2216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i="0" err="1">
                <a:solidFill>
                  <a:schemeClr val="bg1"/>
                </a:solidFill>
                <a:latin typeface="Source Sans Pro" panose="020B0503030403020204" pitchFamily="34" charset="77"/>
              </a:rPr>
              <a:t>www.bpdzenith.com</a:t>
            </a:r>
            <a:r>
              <a:rPr lang="en-US" sz="1200" b="0" i="0">
                <a:solidFill>
                  <a:schemeClr val="bg1"/>
                </a:solidFill>
                <a:latin typeface="Source Sans Pro" panose="020B0503030403020204" pitchFamily="34" charset="77"/>
              </a:rPr>
              <a:t>/</a:t>
            </a:r>
            <a:r>
              <a:rPr lang="en-US" sz="1200" b="0" i="0" err="1">
                <a:solidFill>
                  <a:schemeClr val="bg1"/>
                </a:solidFill>
                <a:latin typeface="Source Sans Pro" panose="020B0503030403020204" pitchFamily="34" charset="77"/>
              </a:rPr>
              <a:t>maxtech</a:t>
            </a:r>
            <a:endParaRPr lang="en-US" sz="1200" b="0" i="0">
              <a:solidFill>
                <a:schemeClr val="bg1"/>
              </a:solidFill>
              <a:latin typeface="Source Sans Pro" panose="020B0503030403020204" pitchFamily="34" charset="77"/>
            </a:endParaRPr>
          </a:p>
        </p:txBody>
      </p:sp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C9DC3990-2C34-4F47-A1BB-E6C54540B5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00" y="6346800"/>
            <a:ext cx="1877547" cy="3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818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PD Lo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TextBox 471">
            <a:extLst>
              <a:ext uri="{FF2B5EF4-FFF2-40B4-BE49-F238E27FC236}">
                <a16:creationId xmlns:a16="http://schemas.microsoft.com/office/drawing/2014/main" id="{176A0675-927C-5744-AB7B-4611A9344B93}"/>
              </a:ext>
            </a:extLst>
          </p:cNvPr>
          <p:cNvSpPr txBox="1"/>
          <p:nvPr userDrawn="1"/>
        </p:nvSpPr>
        <p:spPr>
          <a:xfrm>
            <a:off x="11308978" y="6430103"/>
            <a:ext cx="672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98DF128-C20A-374F-AE68-1B99C46EF0F4}" type="slidenum">
              <a:rPr lang="en-US" sz="1200" b="0" i="0" smtClean="0">
                <a:solidFill>
                  <a:schemeClr val="bg1"/>
                </a:solidFill>
                <a:latin typeface="Source Sans Pro" panose="020B0503030403020204" pitchFamily="34" charset="77"/>
              </a:rPr>
              <a:t>‹#›</a:t>
            </a:fld>
            <a:endParaRPr lang="en-US" sz="1200" b="0" i="0">
              <a:solidFill>
                <a:schemeClr val="bg1"/>
              </a:solidFill>
              <a:latin typeface="Source Sans Pro" panose="020B0503030403020204" pitchFamily="34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1981F4-41D8-0142-A7A3-56219BA688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64" t="-5340" r="-5784" b="-6134"/>
          <a:stretch/>
        </p:blipFill>
        <p:spPr>
          <a:xfrm>
            <a:off x="8791" y="0"/>
            <a:ext cx="12183209" cy="5231569"/>
          </a:xfrm>
          <a:prstGeom prst="rect">
            <a:avLst/>
          </a:prstGeom>
        </p:spPr>
      </p:pic>
      <p:sp>
        <p:nvSpPr>
          <p:cNvPr id="394" name="TextBox 393">
            <a:extLst>
              <a:ext uri="{FF2B5EF4-FFF2-40B4-BE49-F238E27FC236}">
                <a16:creationId xmlns:a16="http://schemas.microsoft.com/office/drawing/2014/main" id="{307FCE09-E3C3-A748-9A63-E8421C6A1B54}"/>
              </a:ext>
            </a:extLst>
          </p:cNvPr>
          <p:cNvSpPr txBox="1"/>
          <p:nvPr userDrawn="1"/>
        </p:nvSpPr>
        <p:spPr>
          <a:xfrm>
            <a:off x="9956961" y="2081213"/>
            <a:ext cx="7840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300" b="1" i="0">
                <a:solidFill>
                  <a:schemeClr val="bg1"/>
                </a:solidFill>
                <a:latin typeface="Source Sans Pro Semibold" panose="020B0503030403020204" pitchFamily="34" charset="77"/>
              </a:rPr>
              <a:t>Macau</a:t>
            </a:r>
          </a:p>
        </p:txBody>
      </p:sp>
      <p:cxnSp>
        <p:nvCxnSpPr>
          <p:cNvPr id="395" name="Elbow Connector 391">
            <a:extLst>
              <a:ext uri="{FF2B5EF4-FFF2-40B4-BE49-F238E27FC236}">
                <a16:creationId xmlns:a16="http://schemas.microsoft.com/office/drawing/2014/main" id="{D3D23811-B93D-FE4A-B928-189A2E6B1DA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970496" y="2215601"/>
            <a:ext cx="1028671" cy="19219"/>
          </a:xfrm>
          <a:prstGeom prst="straightConnector1">
            <a:avLst/>
          </a:prstGeom>
          <a:ln w="15875">
            <a:solidFill>
              <a:schemeClr val="accent4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6" name="TextBox 395">
            <a:extLst>
              <a:ext uri="{FF2B5EF4-FFF2-40B4-BE49-F238E27FC236}">
                <a16:creationId xmlns:a16="http://schemas.microsoft.com/office/drawing/2014/main" id="{FBFA86E4-6C7D-F247-88F7-A8D587C999F2}"/>
              </a:ext>
            </a:extLst>
          </p:cNvPr>
          <p:cNvSpPr txBox="1"/>
          <p:nvPr userDrawn="1"/>
        </p:nvSpPr>
        <p:spPr>
          <a:xfrm flipH="1">
            <a:off x="7433032" y="3121606"/>
            <a:ext cx="9313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300" b="1" i="0">
                <a:solidFill>
                  <a:schemeClr val="bg1"/>
                </a:solidFill>
                <a:latin typeface="Source Sans Pro Semibold" panose="020B0503030403020204" pitchFamily="34" charset="77"/>
              </a:rPr>
              <a:t>Singapore</a:t>
            </a:r>
          </a:p>
        </p:txBody>
      </p:sp>
      <p:cxnSp>
        <p:nvCxnSpPr>
          <p:cNvPr id="397" name="Elbow Connector 396">
            <a:extLst>
              <a:ext uri="{FF2B5EF4-FFF2-40B4-BE49-F238E27FC236}">
                <a16:creationId xmlns:a16="http://schemas.microsoft.com/office/drawing/2014/main" id="{F5407719-7BCF-C342-BBA5-FC2C4819C82B}"/>
              </a:ext>
            </a:extLst>
          </p:cNvPr>
          <p:cNvCxnSpPr>
            <a:cxnSpLocks/>
          </p:cNvCxnSpPr>
          <p:nvPr userDrawn="1"/>
        </p:nvCxnSpPr>
        <p:spPr>
          <a:xfrm rot="5400000" flipH="1" flipV="1">
            <a:off x="8286986" y="2805481"/>
            <a:ext cx="511083" cy="435782"/>
          </a:xfrm>
          <a:prstGeom prst="bentConnector3">
            <a:avLst>
              <a:gd name="adj1" fmla="val -552"/>
            </a:avLst>
          </a:prstGeom>
          <a:ln w="15875">
            <a:solidFill>
              <a:schemeClr val="accent4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8" name="TextBox 397">
            <a:extLst>
              <a:ext uri="{FF2B5EF4-FFF2-40B4-BE49-F238E27FC236}">
                <a16:creationId xmlns:a16="http://schemas.microsoft.com/office/drawing/2014/main" id="{6A6EACD5-7156-2C42-AF8E-9997CA0C4C71}"/>
              </a:ext>
            </a:extLst>
          </p:cNvPr>
          <p:cNvSpPr txBox="1"/>
          <p:nvPr userDrawn="1"/>
        </p:nvSpPr>
        <p:spPr>
          <a:xfrm>
            <a:off x="8824858" y="4372454"/>
            <a:ext cx="96849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300" b="1" i="0">
                <a:solidFill>
                  <a:schemeClr val="bg1"/>
                </a:solidFill>
                <a:latin typeface="Source Sans Pro Semibold" panose="020B0503030403020204" pitchFamily="34" charset="77"/>
              </a:rPr>
              <a:t>Melbourne</a:t>
            </a:r>
          </a:p>
        </p:txBody>
      </p:sp>
      <p:cxnSp>
        <p:nvCxnSpPr>
          <p:cNvPr id="401" name="Elbow Connector 400">
            <a:extLst>
              <a:ext uri="{FF2B5EF4-FFF2-40B4-BE49-F238E27FC236}">
                <a16:creationId xmlns:a16="http://schemas.microsoft.com/office/drawing/2014/main" id="{5DC946D1-41E8-E840-BC53-9085EC6B58CB}"/>
              </a:ext>
            </a:extLst>
          </p:cNvPr>
          <p:cNvCxnSpPr>
            <a:cxnSpLocks/>
          </p:cNvCxnSpPr>
          <p:nvPr userDrawn="1"/>
        </p:nvCxnSpPr>
        <p:spPr>
          <a:xfrm flipV="1">
            <a:off x="9769043" y="4034543"/>
            <a:ext cx="680427" cy="497687"/>
          </a:xfrm>
          <a:prstGeom prst="bentConnector3">
            <a:avLst>
              <a:gd name="adj1" fmla="val 101178"/>
            </a:avLst>
          </a:prstGeom>
          <a:ln w="15875">
            <a:solidFill>
              <a:schemeClr val="accent4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2" name="TextBox 401">
            <a:extLst>
              <a:ext uri="{FF2B5EF4-FFF2-40B4-BE49-F238E27FC236}">
                <a16:creationId xmlns:a16="http://schemas.microsoft.com/office/drawing/2014/main" id="{FDD98FB2-467C-8649-9F64-93C3C71A2FDF}"/>
              </a:ext>
            </a:extLst>
          </p:cNvPr>
          <p:cNvSpPr txBox="1"/>
          <p:nvPr userDrawn="1"/>
        </p:nvSpPr>
        <p:spPr>
          <a:xfrm>
            <a:off x="9853683" y="5023150"/>
            <a:ext cx="11710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300" b="1" i="0">
                <a:solidFill>
                  <a:schemeClr val="bg1"/>
                </a:solidFill>
                <a:latin typeface="Source Sans Pro Semibold" panose="020B0503030403020204" pitchFamily="34" charset="77"/>
              </a:rPr>
              <a:t>New Zealand</a:t>
            </a:r>
          </a:p>
        </p:txBody>
      </p:sp>
      <p:cxnSp>
        <p:nvCxnSpPr>
          <p:cNvPr id="403" name="Elbow Connector 402">
            <a:extLst>
              <a:ext uri="{FF2B5EF4-FFF2-40B4-BE49-F238E27FC236}">
                <a16:creationId xmlns:a16="http://schemas.microsoft.com/office/drawing/2014/main" id="{19F1C470-715F-2240-9A8E-84FFE366807B}"/>
              </a:ext>
            </a:extLst>
          </p:cNvPr>
          <p:cNvCxnSpPr>
            <a:cxnSpLocks/>
          </p:cNvCxnSpPr>
          <p:nvPr userDrawn="1"/>
        </p:nvCxnSpPr>
        <p:spPr>
          <a:xfrm rot="5400000" flipH="1" flipV="1">
            <a:off x="10662829" y="4357965"/>
            <a:ext cx="1118716" cy="511374"/>
          </a:xfrm>
          <a:prstGeom prst="bentConnector3">
            <a:avLst>
              <a:gd name="adj1" fmla="val -206"/>
            </a:avLst>
          </a:prstGeom>
          <a:ln w="15875">
            <a:solidFill>
              <a:schemeClr val="accent4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4" name="TextBox 403">
            <a:extLst>
              <a:ext uri="{FF2B5EF4-FFF2-40B4-BE49-F238E27FC236}">
                <a16:creationId xmlns:a16="http://schemas.microsoft.com/office/drawing/2014/main" id="{FC5FD4E3-4AE9-EF47-9A3C-01133A890424}"/>
              </a:ext>
            </a:extLst>
          </p:cNvPr>
          <p:cNvSpPr txBox="1"/>
          <p:nvPr userDrawn="1"/>
        </p:nvSpPr>
        <p:spPr>
          <a:xfrm flipH="1">
            <a:off x="3555544" y="1716004"/>
            <a:ext cx="134290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300" b="1" i="0">
                <a:solidFill>
                  <a:schemeClr val="bg1"/>
                </a:solidFill>
                <a:latin typeface="Source Sans Pro Semibold" panose="020B0503030403020204" pitchFamily="34" charset="77"/>
              </a:rPr>
              <a:t>United Kingdom</a:t>
            </a:r>
          </a:p>
        </p:txBody>
      </p:sp>
      <p:cxnSp>
        <p:nvCxnSpPr>
          <p:cNvPr id="405" name="Elbow Connector 446">
            <a:extLst>
              <a:ext uri="{FF2B5EF4-FFF2-40B4-BE49-F238E27FC236}">
                <a16:creationId xmlns:a16="http://schemas.microsoft.com/office/drawing/2014/main" id="{DA068369-DC15-2C41-A4AE-3D2FD7390C1A}"/>
              </a:ext>
            </a:extLst>
          </p:cNvPr>
          <p:cNvCxnSpPr>
            <a:cxnSpLocks/>
          </p:cNvCxnSpPr>
          <p:nvPr userDrawn="1"/>
        </p:nvCxnSpPr>
        <p:spPr>
          <a:xfrm flipV="1">
            <a:off x="4874335" y="1301339"/>
            <a:ext cx="630335" cy="566690"/>
          </a:xfrm>
          <a:prstGeom prst="bentConnector3">
            <a:avLst>
              <a:gd name="adj1" fmla="val 98820"/>
            </a:avLst>
          </a:prstGeom>
          <a:ln w="15875">
            <a:solidFill>
              <a:schemeClr val="accent4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6" name="TextBox 405">
            <a:extLst>
              <a:ext uri="{FF2B5EF4-FFF2-40B4-BE49-F238E27FC236}">
                <a16:creationId xmlns:a16="http://schemas.microsoft.com/office/drawing/2014/main" id="{C85AA517-7E8A-BB40-A122-2DAEA3AB007C}"/>
              </a:ext>
            </a:extLst>
          </p:cNvPr>
          <p:cNvSpPr txBox="1"/>
          <p:nvPr userDrawn="1"/>
        </p:nvSpPr>
        <p:spPr>
          <a:xfrm>
            <a:off x="958403" y="1691858"/>
            <a:ext cx="7761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300" b="1" i="0">
                <a:solidFill>
                  <a:schemeClr val="bg1"/>
                </a:solidFill>
                <a:latin typeface="Source Sans Pro Semibold" panose="020B0503030403020204" pitchFamily="34" charset="77"/>
              </a:rPr>
              <a:t>Calgary</a:t>
            </a:r>
          </a:p>
        </p:txBody>
      </p:sp>
      <p:cxnSp>
        <p:nvCxnSpPr>
          <p:cNvPr id="407" name="Elbow Connector 406">
            <a:extLst>
              <a:ext uri="{FF2B5EF4-FFF2-40B4-BE49-F238E27FC236}">
                <a16:creationId xmlns:a16="http://schemas.microsoft.com/office/drawing/2014/main" id="{E5B764AE-F14C-2246-A334-2100D8A06526}"/>
              </a:ext>
            </a:extLst>
          </p:cNvPr>
          <p:cNvCxnSpPr>
            <a:cxnSpLocks/>
          </p:cNvCxnSpPr>
          <p:nvPr userDrawn="1"/>
        </p:nvCxnSpPr>
        <p:spPr>
          <a:xfrm flipV="1">
            <a:off x="1659672" y="1353948"/>
            <a:ext cx="680427" cy="497687"/>
          </a:xfrm>
          <a:prstGeom prst="bentConnector3">
            <a:avLst>
              <a:gd name="adj1" fmla="val 101178"/>
            </a:avLst>
          </a:prstGeom>
          <a:ln w="15875">
            <a:solidFill>
              <a:schemeClr val="accent4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8" name="TextBox 407">
            <a:extLst>
              <a:ext uri="{FF2B5EF4-FFF2-40B4-BE49-F238E27FC236}">
                <a16:creationId xmlns:a16="http://schemas.microsoft.com/office/drawing/2014/main" id="{4447FA1F-9C62-4F40-AA9D-359FC70882EF}"/>
              </a:ext>
            </a:extLst>
          </p:cNvPr>
          <p:cNvSpPr txBox="1"/>
          <p:nvPr userDrawn="1"/>
        </p:nvSpPr>
        <p:spPr>
          <a:xfrm>
            <a:off x="782514" y="1324776"/>
            <a:ext cx="98115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300" b="1" i="0">
                <a:solidFill>
                  <a:schemeClr val="bg1"/>
                </a:solidFill>
                <a:latin typeface="Source Sans Pro Semibold" panose="020B0503030403020204" pitchFamily="34" charset="77"/>
              </a:rPr>
              <a:t>Vancouver</a:t>
            </a:r>
          </a:p>
        </p:txBody>
      </p:sp>
      <p:cxnSp>
        <p:nvCxnSpPr>
          <p:cNvPr id="409" name="Elbow Connector 458">
            <a:extLst>
              <a:ext uri="{FF2B5EF4-FFF2-40B4-BE49-F238E27FC236}">
                <a16:creationId xmlns:a16="http://schemas.microsoft.com/office/drawing/2014/main" id="{30CF8A84-6706-0643-A7B5-C5D2E73E2062}"/>
              </a:ext>
            </a:extLst>
          </p:cNvPr>
          <p:cNvCxnSpPr>
            <a:cxnSpLocks/>
          </p:cNvCxnSpPr>
          <p:nvPr userDrawn="1"/>
        </p:nvCxnSpPr>
        <p:spPr>
          <a:xfrm flipV="1">
            <a:off x="1669420" y="1475780"/>
            <a:ext cx="440525" cy="1"/>
          </a:xfrm>
          <a:prstGeom prst="straightConnector1">
            <a:avLst/>
          </a:prstGeom>
          <a:ln w="15875">
            <a:solidFill>
              <a:schemeClr val="accent4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" name="TextBox 411">
            <a:extLst>
              <a:ext uri="{FF2B5EF4-FFF2-40B4-BE49-F238E27FC236}">
                <a16:creationId xmlns:a16="http://schemas.microsoft.com/office/drawing/2014/main" id="{263C5CD1-C651-FA49-914D-60B7D10CBC31}"/>
              </a:ext>
            </a:extLst>
          </p:cNvPr>
          <p:cNvSpPr txBox="1"/>
          <p:nvPr userDrawn="1"/>
        </p:nvSpPr>
        <p:spPr>
          <a:xfrm>
            <a:off x="1273577" y="2444375"/>
            <a:ext cx="7982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300" b="1" i="0">
                <a:solidFill>
                  <a:schemeClr val="bg1"/>
                </a:solidFill>
                <a:latin typeface="Source Sans Pro Semibold" panose="020B0503030403020204" pitchFamily="34" charset="77"/>
              </a:rPr>
              <a:t>Houston</a:t>
            </a:r>
          </a:p>
        </p:txBody>
      </p:sp>
      <p:cxnSp>
        <p:nvCxnSpPr>
          <p:cNvPr id="413" name="Elbow Connector 458">
            <a:extLst>
              <a:ext uri="{FF2B5EF4-FFF2-40B4-BE49-F238E27FC236}">
                <a16:creationId xmlns:a16="http://schemas.microsoft.com/office/drawing/2014/main" id="{139740ED-2557-A046-86DA-52F84D5EFE7B}"/>
              </a:ext>
            </a:extLst>
          </p:cNvPr>
          <p:cNvCxnSpPr>
            <a:cxnSpLocks/>
          </p:cNvCxnSpPr>
          <p:nvPr userDrawn="1"/>
        </p:nvCxnSpPr>
        <p:spPr>
          <a:xfrm flipV="1">
            <a:off x="2067329" y="1982241"/>
            <a:ext cx="755001" cy="621858"/>
          </a:xfrm>
          <a:prstGeom prst="bentConnector3">
            <a:avLst>
              <a:gd name="adj1" fmla="val 98911"/>
            </a:avLst>
          </a:prstGeom>
          <a:ln w="15875">
            <a:solidFill>
              <a:schemeClr val="accent4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" name="Rectangle 413">
            <a:extLst>
              <a:ext uri="{FF2B5EF4-FFF2-40B4-BE49-F238E27FC236}">
                <a16:creationId xmlns:a16="http://schemas.microsoft.com/office/drawing/2014/main" id="{9906DA69-3D09-0349-9A30-CBE418E78783}"/>
              </a:ext>
            </a:extLst>
          </p:cNvPr>
          <p:cNvSpPr/>
          <p:nvPr userDrawn="1"/>
        </p:nvSpPr>
        <p:spPr>
          <a:xfrm>
            <a:off x="782514" y="5770971"/>
            <a:ext cx="540000" cy="360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1947E511-9968-6C48-9A98-78777009F5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4126" y="5069840"/>
            <a:ext cx="4834800" cy="6218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Source Sans Pro Semibold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As a global Maximo partner, we have offices and local partners all around the world.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EBF727-18D8-F34F-92AA-8A0B587F3D5F}"/>
              </a:ext>
            </a:extLst>
          </p:cNvPr>
          <p:cNvSpPr txBox="1"/>
          <p:nvPr userDrawn="1"/>
        </p:nvSpPr>
        <p:spPr>
          <a:xfrm>
            <a:off x="9151072" y="6430104"/>
            <a:ext cx="2216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i="0" err="1">
                <a:solidFill>
                  <a:schemeClr val="bg1"/>
                </a:solidFill>
                <a:latin typeface="Source Sans Pro" panose="020B0503030403020204" pitchFamily="34" charset="77"/>
              </a:rPr>
              <a:t>www.bpdzenith.com</a:t>
            </a:r>
            <a:r>
              <a:rPr lang="en-US" sz="1200" b="0" i="0">
                <a:solidFill>
                  <a:schemeClr val="bg1"/>
                </a:solidFill>
                <a:latin typeface="Source Sans Pro" panose="020B0503030403020204" pitchFamily="34" charset="77"/>
              </a:rPr>
              <a:t>/</a:t>
            </a:r>
            <a:r>
              <a:rPr lang="en-US" sz="1200" b="0" i="0" err="1">
                <a:solidFill>
                  <a:schemeClr val="bg1"/>
                </a:solidFill>
                <a:latin typeface="Source Sans Pro" panose="020B0503030403020204" pitchFamily="34" charset="77"/>
              </a:rPr>
              <a:t>maxtech</a:t>
            </a:r>
            <a:endParaRPr lang="en-US" sz="1200" b="0" i="0">
              <a:solidFill>
                <a:schemeClr val="bg1"/>
              </a:solidFill>
              <a:latin typeface="Source Sans Pro" panose="020B0503030403020204" pitchFamily="34" charset="77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F827D3D-9A49-3240-91CC-4FC59333E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26" y="3968117"/>
            <a:ext cx="1014315" cy="100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745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5AD175-5EA4-6F48-95CF-79CADADD05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A05FF3-4844-F848-94FB-E084B10E8C49}"/>
              </a:ext>
            </a:extLst>
          </p:cNvPr>
          <p:cNvSpPr/>
          <p:nvPr/>
        </p:nvSpPr>
        <p:spPr>
          <a:xfrm>
            <a:off x="932329" y="4726492"/>
            <a:ext cx="540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FEB0A1-722F-A84F-8D3F-D734B83C4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46516"/>
            <a:ext cx="4429539" cy="8159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19595022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9987C0-4AEC-8E44-B01F-994F478493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A05FF3-4844-F848-94FB-E084B10E8C49}"/>
              </a:ext>
            </a:extLst>
          </p:cNvPr>
          <p:cNvSpPr/>
          <p:nvPr/>
        </p:nvSpPr>
        <p:spPr>
          <a:xfrm>
            <a:off x="932329" y="4726492"/>
            <a:ext cx="540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FEB0A1-722F-A84F-8D3F-D734B83C4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46516"/>
            <a:ext cx="4429539" cy="8159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23073666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4FCAB0-C814-4848-A186-7714F1C0A3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A05FF3-4844-F848-94FB-E084B10E8C49}"/>
              </a:ext>
            </a:extLst>
          </p:cNvPr>
          <p:cNvSpPr/>
          <p:nvPr/>
        </p:nvSpPr>
        <p:spPr>
          <a:xfrm>
            <a:off x="932329" y="4726492"/>
            <a:ext cx="540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FEB0A1-722F-A84F-8D3F-D734B83C4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46516"/>
            <a:ext cx="4429539" cy="8159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39441321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242C3F-BB00-9F41-B981-9E47E4A50C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A05FF3-4844-F848-94FB-E084B10E8C49}"/>
              </a:ext>
            </a:extLst>
          </p:cNvPr>
          <p:cNvSpPr/>
          <p:nvPr/>
        </p:nvSpPr>
        <p:spPr>
          <a:xfrm>
            <a:off x="932329" y="4726492"/>
            <a:ext cx="540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FEB0A1-722F-A84F-8D3F-D734B83C4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46516"/>
            <a:ext cx="4429539" cy="8159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11122977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6">
    <p:bg>
      <p:bgPr>
        <a:gradFill>
          <a:gsLst>
            <a:gs pos="56000">
              <a:schemeClr val="accent2"/>
            </a:gs>
            <a:gs pos="94000">
              <a:schemeClr val="accent1"/>
            </a:gs>
            <a:gs pos="0">
              <a:schemeClr val="accent4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A05FF3-4844-F848-94FB-E084B10E8C49}"/>
              </a:ext>
            </a:extLst>
          </p:cNvPr>
          <p:cNvSpPr/>
          <p:nvPr/>
        </p:nvSpPr>
        <p:spPr>
          <a:xfrm>
            <a:off x="932329" y="4726492"/>
            <a:ext cx="54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09D0817-B893-B641-8AFB-251F1CA7E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46516"/>
            <a:ext cx="10515600" cy="8159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 heading</a:t>
            </a:r>
          </a:p>
        </p:txBody>
      </p:sp>
      <p:pic>
        <p:nvPicPr>
          <p:cNvPr id="6" name="Picture 5" descr="A picture containing silhouette, light&#10;&#10;Description automatically generated">
            <a:extLst>
              <a:ext uri="{FF2B5EF4-FFF2-40B4-BE49-F238E27FC236}">
                <a16:creationId xmlns:a16="http://schemas.microsoft.com/office/drawing/2014/main" id="{556F125C-39FF-2F44-BE5E-B898533C0E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4283" y="-474770"/>
            <a:ext cx="3944952" cy="3118563"/>
          </a:xfrm>
          <a:prstGeom prst="rect">
            <a:avLst/>
          </a:prstGeom>
        </p:spPr>
      </p:pic>
      <p:pic>
        <p:nvPicPr>
          <p:cNvPr id="7" name="Picture 6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C4A24EE4-8AB2-8C4F-B5ED-DD27F7DEB7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16740">
            <a:off x="8591084" y="2471416"/>
            <a:ext cx="4228996" cy="534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146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7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A05FF3-4844-F848-94FB-E084B10E8C49}"/>
              </a:ext>
            </a:extLst>
          </p:cNvPr>
          <p:cNvSpPr/>
          <p:nvPr/>
        </p:nvSpPr>
        <p:spPr>
          <a:xfrm>
            <a:off x="932329" y="4726492"/>
            <a:ext cx="54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F063402-C7A1-694A-80BC-BB55D37A6C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46516"/>
            <a:ext cx="10515600" cy="8159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 heading</a:t>
            </a:r>
          </a:p>
        </p:txBody>
      </p:sp>
      <p:pic>
        <p:nvPicPr>
          <p:cNvPr id="7" name="Picture 6" descr="A picture containing silhouette, light&#10;&#10;Description automatically generated">
            <a:extLst>
              <a:ext uri="{FF2B5EF4-FFF2-40B4-BE49-F238E27FC236}">
                <a16:creationId xmlns:a16="http://schemas.microsoft.com/office/drawing/2014/main" id="{F80B6775-5014-ED4C-AED1-F46187129E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4283" y="-474770"/>
            <a:ext cx="3944952" cy="3118563"/>
          </a:xfrm>
          <a:prstGeom prst="rect">
            <a:avLst/>
          </a:prstGeom>
        </p:spPr>
      </p:pic>
      <p:pic>
        <p:nvPicPr>
          <p:cNvPr id="8" name="Picture 7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C19995A4-8F3D-6748-A070-99D28B543A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16740">
            <a:off x="8591084" y="2471416"/>
            <a:ext cx="4228996" cy="534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12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8A6B9F-F766-3642-B8D1-1F1235262F79}"/>
              </a:ext>
            </a:extLst>
          </p:cNvPr>
          <p:cNvSpPr/>
          <p:nvPr userDrawn="1"/>
        </p:nvSpPr>
        <p:spPr>
          <a:xfrm>
            <a:off x="988085" y="2742312"/>
            <a:ext cx="540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0EDD57-5A30-284D-BD2B-68A83FB5A9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6024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F7237BE-6AEC-9B49-B2B7-C60210F165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4779" y="2031944"/>
            <a:ext cx="4652006" cy="746368"/>
          </a:xfrm>
        </p:spPr>
        <p:txBody>
          <a:bodyPr/>
          <a:lstStyle/>
          <a:p>
            <a:r>
              <a:rPr lang="en-US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378488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Long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0B5C46-8C5E-B74E-A26E-4F3C309895F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9FB4A4F-969A-F84D-B021-F6559B406F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845" y="3263153"/>
            <a:ext cx="5558025" cy="13820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500"/>
              </a:lnSpc>
              <a:buNone/>
              <a:defRPr sz="6000"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Bebas Neue" panose="020B0606020202050201" pitchFamily="34" charset="0"/>
                <a:ea typeface="Bebas Neue" panose="020B0606020202050201" pitchFamily="34" charset="0"/>
                <a:cs typeface="Calibri" charset="0"/>
              </a:defRPr>
            </a:lvl1pPr>
          </a:lstStyle>
          <a:p>
            <a:pPr lvl="0"/>
            <a:r>
              <a:rPr lang="en-US"/>
              <a:t>AN </a:t>
            </a:r>
            <a:r>
              <a:rPr lang="en-US" err="1"/>
              <a:t>LONGer</a:t>
            </a:r>
            <a:r>
              <a:rPr lang="en-US"/>
              <a:t> title for the Presentation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D7CC392-19D9-1742-92C4-6F804CCF81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846" y="4935669"/>
            <a:ext cx="5558025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The presentation description or subheading goes here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20521B0B-AF3B-F142-B7EB-CA4AF60F5C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845" y="5291269"/>
            <a:ext cx="5558025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baseline="0">
                <a:solidFill>
                  <a:schemeClr val="bg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Presented by First Name Last Name | DD Month 2020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E147406-E765-D141-8AB5-2653A6A2C5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0945" y="584200"/>
            <a:ext cx="1308755" cy="12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755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3040380"/>
            <a:ext cx="5331878" cy="7772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600" b="0" i="0">
                <a:solidFill>
                  <a:schemeClr val="bg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nusquam</a:t>
            </a:r>
            <a:r>
              <a:rPr lang="en-US"/>
              <a:t> </a:t>
            </a:r>
            <a:r>
              <a:rPr lang="en-US" err="1"/>
              <a:t>lucilius</a:t>
            </a:r>
            <a:r>
              <a:rPr lang="en-US"/>
              <a:t> </a:t>
            </a:r>
            <a:r>
              <a:rPr lang="en-US" err="1"/>
              <a:t>interesset</a:t>
            </a:r>
            <a:r>
              <a:rPr lang="en-US"/>
              <a:t> pro </a:t>
            </a:r>
            <a:r>
              <a:rPr lang="en-US" err="1"/>
              <a:t>ea</a:t>
            </a:r>
            <a:r>
              <a:rPr lang="en-US"/>
              <a:t>, </a:t>
            </a:r>
            <a:r>
              <a:rPr lang="en-US" err="1"/>
              <a:t>ei</a:t>
            </a:r>
            <a:r>
              <a:rPr lang="en-US"/>
              <a:t> has </a:t>
            </a:r>
            <a:r>
              <a:rPr lang="en-US" err="1"/>
              <a:t>feugait</a:t>
            </a:r>
            <a:r>
              <a:rPr lang="en-US"/>
              <a:t> </a:t>
            </a:r>
            <a:r>
              <a:rPr lang="en-US" err="1"/>
              <a:t>singulis</a:t>
            </a:r>
            <a:r>
              <a:rPr lang="en-US"/>
              <a:t>. </a:t>
            </a:r>
            <a:r>
              <a:rPr lang="en-US" err="1"/>
              <a:t>Nec</a:t>
            </a:r>
            <a:r>
              <a:rPr lang="en-US"/>
              <a:t> option </a:t>
            </a:r>
            <a:r>
              <a:rPr lang="en-US" err="1"/>
              <a:t>qualisque</a:t>
            </a:r>
            <a:r>
              <a:rPr lang="en-US"/>
              <a:t> cu, sea </a:t>
            </a:r>
            <a:r>
              <a:rPr lang="en-US" err="1"/>
              <a:t>tritani</a:t>
            </a:r>
            <a:r>
              <a:rPr lang="en-US"/>
              <a:t> </a:t>
            </a:r>
            <a:r>
              <a:rPr lang="en-US" err="1"/>
              <a:t>recusabo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in, cum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mazim</a:t>
            </a:r>
            <a:r>
              <a:rPr lang="en-US"/>
              <a:t> </a:t>
            </a:r>
            <a:r>
              <a:rPr lang="en-US" err="1"/>
              <a:t>harum</a:t>
            </a:r>
            <a:r>
              <a:rPr lang="en-US"/>
              <a:t> </a:t>
            </a:r>
            <a:r>
              <a:rPr lang="en-US" err="1"/>
              <a:t>delectus</a:t>
            </a:r>
            <a:r>
              <a:rPr lang="en-US"/>
              <a:t>.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libris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laboramus</a:t>
            </a:r>
            <a:r>
              <a:rPr lang="en-US"/>
              <a:t> id </a:t>
            </a:r>
            <a:r>
              <a:rPr lang="en-US" err="1"/>
              <a:t>eos</a:t>
            </a:r>
            <a:r>
              <a:rPr lang="en-US"/>
              <a:t>,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5C85A6-EE51-8D4B-9DF2-B145C6A3CCCA}"/>
              </a:ext>
            </a:extLst>
          </p:cNvPr>
          <p:cNvSpPr/>
          <p:nvPr userDrawn="1"/>
        </p:nvSpPr>
        <p:spPr>
          <a:xfrm>
            <a:off x="7134206" y="0"/>
            <a:ext cx="505779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solidFill>
                <a:schemeClr val="bg2"/>
              </a:solidFill>
            </a:endParaRP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762F278A-8961-4742-BFE0-D05FC956B8E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61244" y="960954"/>
            <a:ext cx="1188000" cy="118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 i="0" baseline="0">
                <a:solidFill>
                  <a:schemeClr val="tx2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US"/>
              <a:t>Click to insert presenter headshot photo here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E287E0F8-BA17-7B47-AF7F-7B003AC84C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0576" y="1046727"/>
            <a:ext cx="2528897" cy="4249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="1" i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Presenter Name</a:t>
            </a:r>
          </a:p>
          <a:p>
            <a:pPr marL="228600" marR="0" lvl="0" indent="-2286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93E8EC5-F936-B24B-9838-CDC54E29A3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60576" y="1471661"/>
            <a:ext cx="2528897" cy="2996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err="1"/>
              <a:t>firstname.lastname@bpdzenith.com</a:t>
            </a:r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55FE8E1-C03B-7449-9BAE-04FFC7696D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60575" y="1771278"/>
            <a:ext cx="2528897" cy="2996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+61 400 123 456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6A7517-A258-5649-93BB-C3BEEDEEA85E}"/>
              </a:ext>
            </a:extLst>
          </p:cNvPr>
          <p:cNvSpPr/>
          <p:nvPr userDrawn="1"/>
        </p:nvSpPr>
        <p:spPr>
          <a:xfrm>
            <a:off x="988085" y="2742312"/>
            <a:ext cx="540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A399F-6CF7-0840-9337-DACE338B46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61275" y="2355850"/>
            <a:ext cx="3828197" cy="38958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>
                <a:solidFill>
                  <a:schemeClr val="tx1"/>
                </a:solidFill>
                <a:latin typeface="Source Sans Pro" panose="020B0503030403020204" pitchFamily="34" charset="77"/>
              </a:rPr>
              <a:t>Full bio about presenter. 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Lorem ipsum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dolor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sit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amet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,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consectetur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adipiscing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elit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, sed do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eiusmod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tempor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incididunt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ut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labore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et dolore magna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aliqua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0" i="0">
              <a:solidFill>
                <a:schemeClr val="tx1"/>
              </a:solidFill>
              <a:effectLst/>
              <a:latin typeface="Source Sans Pro" panose="020B0503030403020204" pitchFamily="34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Ut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enim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ad minim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veniam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,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quis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nostrud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exercitation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ullamco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laboris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nisi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ut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aliquip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ex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ea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commodo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consequat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0" i="0">
              <a:solidFill>
                <a:schemeClr val="tx1"/>
              </a:solidFill>
              <a:effectLst/>
              <a:latin typeface="Source Sans Pro" panose="020B0503030403020204" pitchFamily="34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Duis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aute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irure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dolor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in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reprehenderit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in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voluptate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velit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esse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cillum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dolore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eu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fugiat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nulla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pariatur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0" i="0">
              <a:solidFill>
                <a:schemeClr val="tx1"/>
              </a:solidFill>
              <a:effectLst/>
              <a:latin typeface="Source Sans Pro" panose="020B0503030403020204" pitchFamily="34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Excepteur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sint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occaecat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cupidatat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non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proident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, sunt in culpa qui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officia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deserunt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mollit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anim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id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est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laborum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. Lorem ipsum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dolor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sit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amet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,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consectetur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adipiscing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elit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, sed do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eiusmod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tempor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incididunt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ut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labore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et dolore magna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aliqua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0" i="0">
              <a:solidFill>
                <a:schemeClr val="tx1"/>
              </a:solidFill>
              <a:effectLst/>
              <a:latin typeface="Source Sans Pro" panose="020B0503030403020204" pitchFamily="34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Ut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enim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ad minim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veniam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,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quis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nostrud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exercitation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ullamco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laboris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nisi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ut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aliquip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ex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ea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commodo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consequat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. 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B3427B5E-A334-384D-8AAD-29297FD0A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4779" y="2031944"/>
            <a:ext cx="4652006" cy="746368"/>
          </a:xfrm>
        </p:spPr>
        <p:txBody>
          <a:bodyPr/>
          <a:lstStyle>
            <a:lvl1pPr>
              <a:defRPr>
                <a:sym typeface="Wingdings" pitchFamily="2" charset="2"/>
              </a:defRPr>
            </a:lvl1pPr>
          </a:lstStyle>
          <a:p>
            <a:r>
              <a:rPr lang="en-US"/>
              <a:t>Thank </a:t>
            </a:r>
            <a:r>
              <a:rPr lang="en-US" err="1"/>
              <a:t>yOU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429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5C85A6-EE51-8D4B-9DF2-B145C6A3CCCA}"/>
              </a:ext>
            </a:extLst>
          </p:cNvPr>
          <p:cNvSpPr/>
          <p:nvPr userDrawn="1"/>
        </p:nvSpPr>
        <p:spPr>
          <a:xfrm>
            <a:off x="4952326" y="0"/>
            <a:ext cx="7239674" cy="6872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solidFill>
                <a:schemeClr val="bg2"/>
              </a:solidFill>
            </a:endParaRP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762F278A-8961-4742-BFE0-D05FC956B8E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22380" y="896217"/>
            <a:ext cx="1191443" cy="118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 i="0" baseline="0">
                <a:solidFill>
                  <a:schemeClr val="tx2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US"/>
              <a:t>Click to insert presenter headshot photo here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E287E0F8-BA17-7B47-AF7F-7B003AC84C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21713" y="981990"/>
            <a:ext cx="4422525" cy="4249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="1" i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Presenter Name</a:t>
            </a:r>
          </a:p>
          <a:p>
            <a:pPr marL="228600" marR="0" lvl="0" indent="-2286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93E8EC5-F936-B24B-9838-CDC54E29A3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1713" y="1406924"/>
            <a:ext cx="4422525" cy="2996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err="1"/>
              <a:t>firstname.lastname@bpdzenith.com</a:t>
            </a:r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55FE8E1-C03B-7449-9BAE-04FFC7696D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21712" y="1706541"/>
            <a:ext cx="4422525" cy="2996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+61 400 123 456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6A7517-A258-5649-93BB-C3BEEDEEA85E}"/>
              </a:ext>
            </a:extLst>
          </p:cNvPr>
          <p:cNvSpPr/>
          <p:nvPr userDrawn="1"/>
        </p:nvSpPr>
        <p:spPr>
          <a:xfrm>
            <a:off x="988085" y="2742312"/>
            <a:ext cx="540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A399F-6CF7-0840-9337-DACE338B46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22412" y="2202046"/>
            <a:ext cx="5721825" cy="11298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>
                <a:solidFill>
                  <a:schemeClr val="tx1"/>
                </a:solidFill>
                <a:latin typeface="Source Sans Pro" panose="020B0503030403020204" pitchFamily="34" charset="77"/>
              </a:rPr>
              <a:t>Full bio about presenter. 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Lorem ipsum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dolor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sit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amet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,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consectetur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adipiscing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elit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, sed do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eiusmod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tempor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incididunt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ut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labore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et dolore magna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aliqua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0" i="0">
              <a:solidFill>
                <a:schemeClr val="tx1"/>
              </a:solidFill>
              <a:effectLst/>
              <a:latin typeface="Source Sans Pro" panose="020B0503030403020204" pitchFamily="34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Ut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enim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ad minim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veniam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,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quis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nostrud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exercitation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ullamco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laboris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nisi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ut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aliquip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ex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ea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commodo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consequat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. 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B3427B5E-A334-384D-8AAD-29297FD0A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4779" y="2031944"/>
            <a:ext cx="2487692" cy="746368"/>
          </a:xfrm>
        </p:spPr>
        <p:txBody>
          <a:bodyPr/>
          <a:lstStyle>
            <a:lvl1pPr>
              <a:defRPr>
                <a:sym typeface="Wingdings" pitchFamily="2" charset="2"/>
              </a:defRPr>
            </a:lvl1pPr>
          </a:lstStyle>
          <a:p>
            <a:r>
              <a:rPr lang="en-US"/>
              <a:t>Credits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9AF5730D-BFB9-2441-B91E-DAFDE39A357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22380" y="3664204"/>
            <a:ext cx="1191443" cy="118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 i="0" baseline="0">
                <a:solidFill>
                  <a:schemeClr val="tx2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US"/>
              <a:t>Click to insert presenter headshot photo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89B1C82-7B2B-4E4B-B448-651420936B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21713" y="3749977"/>
            <a:ext cx="4422525" cy="4249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="1" i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Presenter Name</a:t>
            </a:r>
          </a:p>
          <a:p>
            <a:pPr marL="228600" marR="0" lvl="0" indent="-2286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D8851A21-FD70-1444-A496-DD4D1EF90C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21713" y="4174911"/>
            <a:ext cx="4422525" cy="2996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accent2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err="1"/>
              <a:t>firstname.lastname@bpdzenith.com</a:t>
            </a:r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9FF51E7-DF99-464B-AE67-0A7C8E2AC44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21712" y="4474528"/>
            <a:ext cx="4422525" cy="2996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+61 400 123 456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2A6197A-8484-154B-9894-F1C86CE98CA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22412" y="4970033"/>
            <a:ext cx="5721825" cy="11298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>
                <a:solidFill>
                  <a:schemeClr val="tx1"/>
                </a:solidFill>
                <a:latin typeface="Source Sans Pro" panose="020B0503030403020204" pitchFamily="34" charset="77"/>
              </a:rPr>
              <a:t>Full bio about presenter. 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Lorem ipsum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dolor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sit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amet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,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consectetur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adipiscing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elit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, sed do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eiusmod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tempor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incididunt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ut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labore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et dolore magna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aliqua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0" i="0">
              <a:solidFill>
                <a:schemeClr val="tx1"/>
              </a:solidFill>
              <a:effectLst/>
              <a:latin typeface="Source Sans Pro" panose="020B0503030403020204" pitchFamily="34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Ut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enim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ad minim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veniam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,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quis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nostrud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exercitation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ullamco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laboris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nisi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ut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aliquip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ex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ea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commodo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n-AU" sz="1200" b="0" i="0" err="1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consequat</a:t>
            </a:r>
            <a:r>
              <a:rPr lang="en-AU" sz="1200" b="0" i="0">
                <a:solidFill>
                  <a:schemeClr val="tx1"/>
                </a:solidFill>
                <a:effectLst/>
                <a:latin typeface="Source Sans Pro" panose="020B0503030403020204" pitchFamily="34" charset="77"/>
              </a:rPr>
              <a:t>. </a:t>
            </a:r>
          </a:p>
        </p:txBody>
      </p:sp>
      <p:pic>
        <p:nvPicPr>
          <p:cNvPr id="18" name="Picture 17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0E5B47CC-AC03-5A47-9A56-FF49FCB0A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16740">
            <a:off x="1518764" y="2266502"/>
            <a:ext cx="4228996" cy="534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708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+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1F03BB8-B72D-BF43-BD84-1F035984A2B2}"/>
              </a:ext>
            </a:extLst>
          </p:cNvPr>
          <p:cNvSpPr/>
          <p:nvPr userDrawn="1"/>
        </p:nvSpPr>
        <p:spPr>
          <a:xfrm>
            <a:off x="7943948" y="1538655"/>
            <a:ext cx="2210844" cy="4185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900517" y="1776046"/>
            <a:ext cx="5193668" cy="361363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  <a:lvl2pPr>
              <a:defRPr sz="1500" b="0" i="1">
                <a:latin typeface="Source Sans Pro" panose="020B0503030403020204" pitchFamily="34" charset="77"/>
              </a:defRPr>
            </a:lvl2pPr>
          </a:lstStyle>
          <a:p>
            <a:pPr lvl="0"/>
            <a:r>
              <a:rPr lang="en-US"/>
              <a:t>Add the contents item here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the contents item here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the contents item here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the contents item here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the contents item here</a:t>
            </a:r>
          </a:p>
          <a:p>
            <a:pPr marL="285750" marR="0" lvl="0" indent="-28575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Add the contents item here</a:t>
            </a:r>
          </a:p>
          <a:p>
            <a:pPr marL="285750" marR="0" lvl="0" indent="-28575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Add the contents item here</a:t>
            </a:r>
          </a:p>
          <a:p>
            <a:pPr marL="228600" marR="0" lvl="0" indent="-2286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8165077" y="1745897"/>
            <a:ext cx="1768586" cy="2261724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="1" i="0" baseline="0">
                <a:solidFill>
                  <a:schemeClr val="tx2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US"/>
              <a:t>Click to insert presenter headshot photo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C83B5C-328A-804B-8564-C4D7A899A2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43948" y="4049154"/>
            <a:ext cx="2210844" cy="424934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="1" i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Presenter Name</a:t>
            </a:r>
          </a:p>
          <a:p>
            <a:pPr marL="228600" marR="0" lvl="0" indent="-2286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ABB9277-0395-C145-9862-77B96E02B2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8155" y="1776046"/>
            <a:ext cx="480646" cy="3613639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>
                <a:solidFill>
                  <a:schemeClr val="tx1"/>
                </a:solidFill>
                <a:latin typeface="Bebas Neue" panose="020B0606020202050201" pitchFamily="34" charset="0"/>
                <a:ea typeface="Open Sans" charset="0"/>
                <a:cs typeface="Open Sans" charset="0"/>
              </a:defRPr>
            </a:lvl1pPr>
            <a:lvl2pPr>
              <a:defRPr sz="1500" b="0" i="1">
                <a:latin typeface="Source Sans Pro" panose="020B0503030403020204" pitchFamily="34" charset="77"/>
              </a:defRPr>
            </a:lvl2pPr>
          </a:lstStyle>
          <a:p>
            <a:pPr lvl="0"/>
            <a:r>
              <a:rPr lang="en-US"/>
              <a:t>1</a:t>
            </a:r>
          </a:p>
          <a:p>
            <a:pPr lvl="0"/>
            <a:r>
              <a:rPr lang="en-US"/>
              <a:t>2</a:t>
            </a:r>
          </a:p>
          <a:p>
            <a:pPr lvl="0"/>
            <a:r>
              <a:rPr lang="en-US"/>
              <a:t>3</a:t>
            </a:r>
          </a:p>
          <a:p>
            <a:pPr lvl="0"/>
            <a:r>
              <a:rPr lang="en-US"/>
              <a:t>4</a:t>
            </a:r>
          </a:p>
          <a:p>
            <a:pPr lvl="0"/>
            <a:r>
              <a:rPr lang="en-US"/>
              <a:t>5</a:t>
            </a:r>
          </a:p>
          <a:p>
            <a:pPr lvl="0"/>
            <a:r>
              <a:rPr lang="en-US"/>
              <a:t>6</a:t>
            </a:r>
          </a:p>
          <a:p>
            <a:pPr lvl="0"/>
            <a:r>
              <a:rPr lang="en-US"/>
              <a:t>7</a:t>
            </a:r>
          </a:p>
          <a:p>
            <a:pPr marL="228600" marR="0" lvl="0" indent="-2286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CD4E64-9591-1D40-A5C4-5929367A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96A3FC8-638E-0C44-B937-094AC59598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43948" y="4487350"/>
            <a:ext cx="2210844" cy="1044575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pPr lvl="0"/>
            <a:r>
              <a:rPr lang="en-US"/>
              <a:t>Short bio about presenter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4718236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CD4E64-9591-1D40-A5C4-5929367A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395300-4039-7E4C-B60A-23EC7A06775E}"/>
              </a:ext>
            </a:extLst>
          </p:cNvPr>
          <p:cNvSpPr/>
          <p:nvPr userDrawn="1"/>
        </p:nvSpPr>
        <p:spPr>
          <a:xfrm>
            <a:off x="851647" y="1538655"/>
            <a:ext cx="7477344" cy="4185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74DEB0AE-1A1D-0842-AEAD-70E9FB0C57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0517" y="1776046"/>
            <a:ext cx="6011031" cy="361363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  <a:lvl2pPr>
              <a:defRPr sz="1500" b="0" i="1">
                <a:latin typeface="Source Sans Pro" panose="020B0503030403020204" pitchFamily="34" charset="77"/>
              </a:defRPr>
            </a:lvl2pPr>
          </a:lstStyle>
          <a:p>
            <a:pPr lvl="0"/>
            <a:r>
              <a:rPr lang="en-US"/>
              <a:t>Add the contents item here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the contents item here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the contents item here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the contents item here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the contents item here</a:t>
            </a:r>
          </a:p>
          <a:p>
            <a:pPr marL="285750" marR="0" lvl="0" indent="-28575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Add the contents item here</a:t>
            </a:r>
          </a:p>
          <a:p>
            <a:pPr marL="285750" marR="0" lvl="0" indent="-28575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Add the contents item here</a:t>
            </a:r>
          </a:p>
          <a:p>
            <a:pPr marL="228600" marR="0" lvl="0" indent="-2286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A266D0B1-5D85-5B40-9A84-A6D4E9E0E3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8155" y="1776046"/>
            <a:ext cx="374540" cy="3613639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>
                <a:solidFill>
                  <a:schemeClr val="tx1"/>
                </a:solidFill>
                <a:latin typeface="Bebas Neue" panose="020B0606020202050201" pitchFamily="34" charset="0"/>
                <a:ea typeface="Open Sans" charset="0"/>
                <a:cs typeface="Open Sans" charset="0"/>
              </a:defRPr>
            </a:lvl1pPr>
            <a:lvl2pPr>
              <a:defRPr sz="1500" b="0" i="1">
                <a:latin typeface="Source Sans Pro" panose="020B0503030403020204" pitchFamily="34" charset="77"/>
              </a:defRPr>
            </a:lvl2pPr>
          </a:lstStyle>
          <a:p>
            <a:pPr lvl="0"/>
            <a:r>
              <a:rPr lang="en-US"/>
              <a:t>1</a:t>
            </a:r>
          </a:p>
          <a:p>
            <a:pPr lvl="0"/>
            <a:r>
              <a:rPr lang="en-US"/>
              <a:t>2</a:t>
            </a:r>
          </a:p>
          <a:p>
            <a:pPr lvl="0"/>
            <a:r>
              <a:rPr lang="en-US"/>
              <a:t>3</a:t>
            </a:r>
          </a:p>
          <a:p>
            <a:pPr lvl="0"/>
            <a:r>
              <a:rPr lang="en-US"/>
              <a:t>4</a:t>
            </a:r>
          </a:p>
          <a:p>
            <a:pPr lvl="0"/>
            <a:r>
              <a:rPr lang="en-US"/>
              <a:t>5</a:t>
            </a:r>
          </a:p>
          <a:p>
            <a:pPr lvl="0"/>
            <a:r>
              <a:rPr lang="en-US"/>
              <a:t>6</a:t>
            </a:r>
          </a:p>
          <a:p>
            <a:pPr lvl="0"/>
            <a:r>
              <a:rPr lang="en-US"/>
              <a:t>7</a:t>
            </a:r>
          </a:p>
          <a:p>
            <a:pPr marL="228600" marR="0" lvl="0" indent="-2286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C4AB58-CE0F-5546-84B3-C4ED8E256AB1}"/>
              </a:ext>
            </a:extLst>
          </p:cNvPr>
          <p:cNvSpPr/>
          <p:nvPr userDrawn="1"/>
        </p:nvSpPr>
        <p:spPr>
          <a:xfrm>
            <a:off x="8676806" y="1538655"/>
            <a:ext cx="1878551" cy="4185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icture Placeholder 13">
            <a:extLst>
              <a:ext uri="{FF2B5EF4-FFF2-40B4-BE49-F238E27FC236}">
                <a16:creationId xmlns:a16="http://schemas.microsoft.com/office/drawing/2014/main" id="{56AFAEDB-5B34-DD41-902C-28B0D57F0A30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8896081" y="1728791"/>
            <a:ext cx="1440000" cy="1398641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="1" i="0" baseline="0">
                <a:solidFill>
                  <a:schemeClr val="tx2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US"/>
              <a:t>Click to insert presenter headshot photo here</a:t>
            </a: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71D6E77A-9C4B-CD41-BE3D-C9B636F59A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76806" y="3157931"/>
            <a:ext cx="1878551" cy="42493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Presenter Name</a:t>
            </a:r>
          </a:p>
          <a:p>
            <a:pPr marL="228600" marR="0" lvl="0" indent="-2286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D614865D-3ADE-184D-A96B-F771F68FD8C7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8896081" y="3726292"/>
            <a:ext cx="1440000" cy="1398641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="1" i="0" baseline="0">
                <a:solidFill>
                  <a:schemeClr val="tx2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US"/>
              <a:t>Click to insert presenter headshot photo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885CAF8A-8497-F543-A2E6-4952B54A7E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76806" y="5155432"/>
            <a:ext cx="1878551" cy="42493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Presenter Name</a:t>
            </a:r>
          </a:p>
          <a:p>
            <a:pPr marL="228600" marR="0" lvl="0" indent="-2286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761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text"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3A8FE35-6169-FF44-AC17-EFA2D59BF51B}"/>
              </a:ext>
            </a:extLst>
          </p:cNvPr>
          <p:cNvSpPr/>
          <p:nvPr userDrawn="1"/>
        </p:nvSpPr>
        <p:spPr>
          <a:xfrm>
            <a:off x="851647" y="1538655"/>
            <a:ext cx="10515599" cy="4185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367883" y="1863755"/>
            <a:ext cx="6658517" cy="3534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nusquam</a:t>
            </a:r>
            <a:r>
              <a:rPr lang="en-US" dirty="0"/>
              <a:t> </a:t>
            </a:r>
            <a:r>
              <a:rPr lang="en-US" dirty="0" err="1"/>
              <a:t>lucilius</a:t>
            </a:r>
            <a:r>
              <a:rPr lang="en-US" dirty="0"/>
              <a:t> </a:t>
            </a:r>
            <a:r>
              <a:rPr lang="en-US" dirty="0" err="1"/>
              <a:t>interesset</a:t>
            </a:r>
            <a:r>
              <a:rPr lang="en-US" dirty="0"/>
              <a:t> pro </a:t>
            </a:r>
            <a:r>
              <a:rPr lang="en-US" dirty="0" err="1"/>
              <a:t>ea</a:t>
            </a:r>
            <a:r>
              <a:rPr lang="en-US" dirty="0"/>
              <a:t>, </a:t>
            </a:r>
            <a:r>
              <a:rPr lang="en-US" dirty="0" err="1"/>
              <a:t>ei</a:t>
            </a:r>
            <a:r>
              <a:rPr lang="en-US" dirty="0"/>
              <a:t> has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singulis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option </a:t>
            </a:r>
            <a:r>
              <a:rPr lang="en-US" dirty="0" err="1"/>
              <a:t>qualisque</a:t>
            </a:r>
            <a:r>
              <a:rPr lang="en-US" dirty="0"/>
              <a:t> cu, sea </a:t>
            </a:r>
            <a:r>
              <a:rPr lang="en-US" dirty="0" err="1"/>
              <a:t>tritani</a:t>
            </a:r>
            <a:r>
              <a:rPr lang="en-US" dirty="0"/>
              <a:t> </a:t>
            </a:r>
            <a:r>
              <a:rPr lang="en-US" dirty="0" err="1"/>
              <a:t>recusabo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in, cum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mazim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delectus</a:t>
            </a:r>
            <a:r>
              <a:rPr lang="en-US" dirty="0"/>
              <a:t>. </a:t>
            </a:r>
            <a:r>
              <a:rPr lang="en-US" dirty="0" err="1"/>
              <a:t>Te</a:t>
            </a:r>
            <a:r>
              <a:rPr lang="en-US" dirty="0"/>
              <a:t> libris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laboramus</a:t>
            </a:r>
            <a:r>
              <a:rPr lang="en-US" dirty="0"/>
              <a:t> id </a:t>
            </a:r>
            <a:r>
              <a:rPr lang="en-US" dirty="0" err="1"/>
              <a:t>eos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B515A7F0-34CE-3C42-8EF4-2D261915E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375065"/>
            <a:ext cx="10515600" cy="96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A screen shot of a computer&#10;&#10;Description automatically generated">
            <a:extLst>
              <a:ext uri="{FF2B5EF4-FFF2-40B4-BE49-F238E27FC236}">
                <a16:creationId xmlns:a16="http://schemas.microsoft.com/office/drawing/2014/main" id="{56FE9682-C9CC-EF49-92D4-C3AC75D009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9533" y="1990755"/>
            <a:ext cx="4072467" cy="428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752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00200"/>
            <a:ext cx="5149850" cy="4216400"/>
          </a:xfrm>
          <a:prstGeom prst="rect">
            <a:avLst/>
          </a:prstGeom>
        </p:spPr>
        <p:txBody>
          <a:bodyPr/>
          <a:lstStyle>
            <a:lvl1pPr>
              <a:lnSpc>
                <a:spcPts val="2300"/>
              </a:lnSpc>
              <a:defRPr sz="1500" b="0" i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nusquam</a:t>
            </a:r>
            <a:r>
              <a:rPr lang="en-US" dirty="0"/>
              <a:t> </a:t>
            </a:r>
            <a:r>
              <a:rPr lang="en-US" dirty="0" err="1"/>
              <a:t>lucilius</a:t>
            </a:r>
            <a:r>
              <a:rPr lang="en-US" dirty="0"/>
              <a:t> </a:t>
            </a:r>
            <a:r>
              <a:rPr lang="en-US" dirty="0" err="1"/>
              <a:t>interesset</a:t>
            </a:r>
            <a:r>
              <a:rPr lang="en-US" dirty="0"/>
              <a:t> pro </a:t>
            </a:r>
            <a:r>
              <a:rPr lang="en-US" dirty="0" err="1"/>
              <a:t>ea</a:t>
            </a:r>
            <a:r>
              <a:rPr lang="en-US" dirty="0"/>
              <a:t>, </a:t>
            </a:r>
            <a:r>
              <a:rPr lang="en-US" dirty="0" err="1"/>
              <a:t>ei</a:t>
            </a:r>
            <a:r>
              <a:rPr lang="en-US" dirty="0"/>
              <a:t> has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singulis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option </a:t>
            </a:r>
            <a:r>
              <a:rPr lang="en-US" dirty="0" err="1"/>
              <a:t>qualisque</a:t>
            </a:r>
            <a:r>
              <a:rPr lang="en-US" dirty="0"/>
              <a:t> cu, sea </a:t>
            </a:r>
            <a:r>
              <a:rPr lang="en-US" dirty="0" err="1"/>
              <a:t>tritani</a:t>
            </a:r>
            <a:r>
              <a:rPr lang="en-US" dirty="0"/>
              <a:t> </a:t>
            </a:r>
            <a:r>
              <a:rPr lang="en-US" dirty="0" err="1"/>
              <a:t>recusabo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in, cum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mazim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delectus</a:t>
            </a:r>
            <a:r>
              <a:rPr lang="en-US" dirty="0"/>
              <a:t>.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libris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laboramus</a:t>
            </a:r>
            <a:r>
              <a:rPr lang="en-US" dirty="0"/>
              <a:t> id </a:t>
            </a:r>
            <a:r>
              <a:rPr lang="en-US" dirty="0" err="1"/>
              <a:t>eos</a:t>
            </a:r>
            <a:r>
              <a:rPr lang="en-US" dirty="0"/>
              <a:t>,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167438" y="1600200"/>
            <a:ext cx="5149850" cy="4216400"/>
          </a:xfrm>
          <a:prstGeom prst="rect">
            <a:avLst/>
          </a:prstGeom>
        </p:spPr>
        <p:txBody>
          <a:bodyPr/>
          <a:lstStyle>
            <a:lvl1pPr>
              <a:lnSpc>
                <a:spcPts val="2300"/>
              </a:lnSpc>
              <a:defRPr sz="1500" b="0" i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nusquam</a:t>
            </a:r>
            <a:r>
              <a:rPr lang="en-US" dirty="0"/>
              <a:t> </a:t>
            </a:r>
            <a:r>
              <a:rPr lang="en-US" dirty="0" err="1"/>
              <a:t>lucilius</a:t>
            </a:r>
            <a:r>
              <a:rPr lang="en-US" dirty="0"/>
              <a:t> </a:t>
            </a:r>
            <a:r>
              <a:rPr lang="en-US" dirty="0" err="1"/>
              <a:t>interesset</a:t>
            </a:r>
            <a:r>
              <a:rPr lang="en-US" dirty="0"/>
              <a:t> pro </a:t>
            </a:r>
            <a:r>
              <a:rPr lang="en-US" dirty="0" err="1"/>
              <a:t>ea</a:t>
            </a:r>
            <a:r>
              <a:rPr lang="en-US" dirty="0"/>
              <a:t>, </a:t>
            </a:r>
            <a:r>
              <a:rPr lang="en-US" dirty="0" err="1"/>
              <a:t>ei</a:t>
            </a:r>
            <a:r>
              <a:rPr lang="en-US" dirty="0"/>
              <a:t> has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singulis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option </a:t>
            </a:r>
            <a:r>
              <a:rPr lang="en-US" dirty="0" err="1"/>
              <a:t>qualisque</a:t>
            </a:r>
            <a:r>
              <a:rPr lang="en-US" dirty="0"/>
              <a:t> cu, sea </a:t>
            </a:r>
            <a:r>
              <a:rPr lang="en-US" dirty="0" err="1"/>
              <a:t>tritani</a:t>
            </a:r>
            <a:r>
              <a:rPr lang="en-US" dirty="0"/>
              <a:t> </a:t>
            </a:r>
            <a:r>
              <a:rPr lang="en-US" dirty="0" err="1"/>
              <a:t>recusabo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in, cum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mazim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delectus</a:t>
            </a:r>
            <a:r>
              <a:rPr lang="en-US" dirty="0"/>
              <a:t>.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libris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laboramus</a:t>
            </a:r>
            <a:r>
              <a:rPr lang="en-US" dirty="0"/>
              <a:t> id </a:t>
            </a:r>
            <a:r>
              <a:rPr lang="en-US" dirty="0" err="1"/>
              <a:t>eos</a:t>
            </a:r>
            <a:r>
              <a:rPr lang="en-US" dirty="0"/>
              <a:t>,</a:t>
            </a:r>
          </a:p>
        </p:txBody>
      </p:sp>
      <p:sp>
        <p:nvSpPr>
          <p:cNvPr id="7" name="Title Placeholder 4">
            <a:extLst>
              <a:ext uri="{FF2B5EF4-FFF2-40B4-BE49-F238E27FC236}">
                <a16:creationId xmlns:a16="http://schemas.microsoft.com/office/drawing/2014/main" id="{9BD461C4-D9F4-BB45-9A81-8ACF31C1C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375065"/>
            <a:ext cx="10515600" cy="96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9270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ext &amp; box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368809-E616-984A-B8BE-EF8F21B046F2}"/>
              </a:ext>
            </a:extLst>
          </p:cNvPr>
          <p:cNvSpPr/>
          <p:nvPr userDrawn="1"/>
        </p:nvSpPr>
        <p:spPr>
          <a:xfrm>
            <a:off x="7102645" y="1598443"/>
            <a:ext cx="4214643" cy="421464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00200"/>
            <a:ext cx="5149850" cy="4216400"/>
          </a:xfrm>
          <a:prstGeom prst="rect">
            <a:avLst/>
          </a:prstGeom>
        </p:spPr>
        <p:txBody>
          <a:bodyPr/>
          <a:lstStyle>
            <a:lvl1pPr>
              <a:lnSpc>
                <a:spcPts val="2300"/>
              </a:lnSpc>
              <a:defRPr sz="1500" b="0" i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nusquam</a:t>
            </a:r>
            <a:r>
              <a:rPr lang="en-US" dirty="0"/>
              <a:t> </a:t>
            </a:r>
            <a:r>
              <a:rPr lang="en-US" dirty="0" err="1"/>
              <a:t>lucilius</a:t>
            </a:r>
            <a:r>
              <a:rPr lang="en-US" dirty="0"/>
              <a:t> </a:t>
            </a:r>
            <a:r>
              <a:rPr lang="en-US" dirty="0" err="1"/>
              <a:t>interesset</a:t>
            </a:r>
            <a:r>
              <a:rPr lang="en-US" dirty="0"/>
              <a:t> pro </a:t>
            </a:r>
            <a:r>
              <a:rPr lang="en-US" dirty="0" err="1"/>
              <a:t>ea</a:t>
            </a:r>
            <a:r>
              <a:rPr lang="en-US" dirty="0"/>
              <a:t>, </a:t>
            </a:r>
            <a:r>
              <a:rPr lang="en-US" dirty="0" err="1"/>
              <a:t>ei</a:t>
            </a:r>
            <a:r>
              <a:rPr lang="en-US" dirty="0"/>
              <a:t> has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singulis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option </a:t>
            </a:r>
            <a:r>
              <a:rPr lang="en-US" dirty="0" err="1"/>
              <a:t>qualisque</a:t>
            </a:r>
            <a:r>
              <a:rPr lang="en-US" dirty="0"/>
              <a:t> cu, sea </a:t>
            </a:r>
            <a:r>
              <a:rPr lang="en-US" dirty="0" err="1"/>
              <a:t>tritani</a:t>
            </a:r>
            <a:r>
              <a:rPr lang="en-US" dirty="0"/>
              <a:t> </a:t>
            </a:r>
            <a:r>
              <a:rPr lang="en-US" dirty="0" err="1"/>
              <a:t>recusabo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in, cum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mazim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delectus</a:t>
            </a:r>
            <a:r>
              <a:rPr lang="en-US" dirty="0"/>
              <a:t>.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libris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laboramus</a:t>
            </a:r>
            <a:r>
              <a:rPr lang="en-US" dirty="0"/>
              <a:t> id </a:t>
            </a:r>
            <a:r>
              <a:rPr lang="en-US" dirty="0" err="1"/>
              <a:t>eos</a:t>
            </a:r>
            <a:r>
              <a:rPr lang="en-US" dirty="0"/>
              <a:t>,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336007" y="1859411"/>
            <a:ext cx="3722336" cy="370615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2300"/>
              </a:lnSpc>
              <a:buNone/>
              <a:defRPr lang="en-AU" b="0" i="0" smtClean="0">
                <a:effectLst/>
              </a:defRPr>
            </a:lvl1pPr>
          </a:lstStyle>
          <a:p>
            <a:pPr fontAlgn="base"/>
            <a:r>
              <a:rPr lang="en-AU" b="1" i="1" u="none" strike="noStrike" dirty="0">
                <a:solidFill>
                  <a:srgbClr val="172F5E"/>
                </a:solidFill>
                <a:effectLst/>
                <a:latin typeface="Source Sans Pro" panose="020B0503030403020204" pitchFamily="34" charset="77"/>
              </a:rPr>
              <a:t>Our vision at BPD Zenith is to become the world’s first global Maximo partner outside of IBM; using locally based consultants wherever possible while leveraging expertise and best practice processes employed by the global group. Our aspiration remains to become a leading one-stop solution provider for asset management.</a:t>
            </a:r>
          </a:p>
        </p:txBody>
      </p:sp>
      <p:sp>
        <p:nvSpPr>
          <p:cNvPr id="7" name="Title Placeholder 4">
            <a:extLst>
              <a:ext uri="{FF2B5EF4-FFF2-40B4-BE49-F238E27FC236}">
                <a16:creationId xmlns:a16="http://schemas.microsoft.com/office/drawing/2014/main" id="{9BD461C4-D9F4-BB45-9A81-8ACF31C1C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375065"/>
            <a:ext cx="10515600" cy="96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98588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00200"/>
            <a:ext cx="5149850" cy="4216400"/>
          </a:xfrm>
          <a:prstGeom prst="rect">
            <a:avLst/>
          </a:prstGeom>
        </p:spPr>
        <p:txBody>
          <a:bodyPr/>
          <a:lstStyle>
            <a:lvl1pPr>
              <a:lnSpc>
                <a:spcPts val="2300"/>
              </a:lnSpc>
              <a:defRPr sz="1500" b="0" i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nusquam</a:t>
            </a:r>
            <a:r>
              <a:rPr lang="en-US" dirty="0"/>
              <a:t> </a:t>
            </a:r>
            <a:r>
              <a:rPr lang="en-US" dirty="0" err="1"/>
              <a:t>lucilius</a:t>
            </a:r>
            <a:r>
              <a:rPr lang="en-US" dirty="0"/>
              <a:t> </a:t>
            </a:r>
            <a:r>
              <a:rPr lang="en-US" dirty="0" err="1"/>
              <a:t>interesset</a:t>
            </a:r>
            <a:r>
              <a:rPr lang="en-US" dirty="0"/>
              <a:t> pro </a:t>
            </a:r>
            <a:r>
              <a:rPr lang="en-US" dirty="0" err="1"/>
              <a:t>ea</a:t>
            </a:r>
            <a:r>
              <a:rPr lang="en-US" dirty="0"/>
              <a:t>, </a:t>
            </a:r>
            <a:r>
              <a:rPr lang="en-US" dirty="0" err="1"/>
              <a:t>ei</a:t>
            </a:r>
            <a:r>
              <a:rPr lang="en-US" dirty="0"/>
              <a:t> has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singulis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option </a:t>
            </a:r>
            <a:r>
              <a:rPr lang="en-US" dirty="0" err="1"/>
              <a:t>qualisque</a:t>
            </a:r>
            <a:r>
              <a:rPr lang="en-US" dirty="0"/>
              <a:t> cu, sea </a:t>
            </a:r>
            <a:r>
              <a:rPr lang="en-US" dirty="0" err="1"/>
              <a:t>tritani</a:t>
            </a:r>
            <a:r>
              <a:rPr lang="en-US" dirty="0"/>
              <a:t> </a:t>
            </a:r>
            <a:r>
              <a:rPr lang="en-US" dirty="0" err="1"/>
              <a:t>recusabo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in, cum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mazim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delectus</a:t>
            </a:r>
            <a:r>
              <a:rPr lang="en-US" dirty="0"/>
              <a:t>.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libris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laboramus</a:t>
            </a:r>
            <a:r>
              <a:rPr lang="en-US" dirty="0"/>
              <a:t> id </a:t>
            </a:r>
            <a:r>
              <a:rPr lang="en-US" dirty="0" err="1"/>
              <a:t>eos</a:t>
            </a:r>
            <a:r>
              <a:rPr lang="en-US" dirty="0"/>
              <a:t>,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86B3EC71-F196-FA4B-95D0-E3A0B98871E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70030" y="0"/>
            <a:ext cx="4638154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208F0744-57E4-944B-B803-2D0D9BC0A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375065"/>
            <a:ext cx="10515600" cy="96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25241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00200"/>
            <a:ext cx="4053775" cy="4216400"/>
          </a:xfrm>
          <a:prstGeom prst="rect">
            <a:avLst/>
          </a:prstGeom>
        </p:spPr>
        <p:txBody>
          <a:bodyPr/>
          <a:lstStyle>
            <a:lvl1pPr>
              <a:lnSpc>
                <a:spcPts val="2300"/>
              </a:lnSpc>
              <a:defRPr sz="1500" b="0" i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nusquam</a:t>
            </a:r>
            <a:r>
              <a:rPr lang="en-US" dirty="0"/>
              <a:t> </a:t>
            </a:r>
            <a:r>
              <a:rPr lang="en-US" dirty="0" err="1"/>
              <a:t>lucilius</a:t>
            </a:r>
            <a:r>
              <a:rPr lang="en-US" dirty="0"/>
              <a:t> </a:t>
            </a:r>
            <a:r>
              <a:rPr lang="en-US" dirty="0" err="1"/>
              <a:t>interesset</a:t>
            </a:r>
            <a:r>
              <a:rPr lang="en-US" dirty="0"/>
              <a:t> pro </a:t>
            </a:r>
            <a:r>
              <a:rPr lang="en-US" dirty="0" err="1"/>
              <a:t>ea</a:t>
            </a:r>
            <a:r>
              <a:rPr lang="en-US" dirty="0"/>
              <a:t>, </a:t>
            </a:r>
            <a:r>
              <a:rPr lang="en-US" dirty="0" err="1"/>
              <a:t>ei</a:t>
            </a:r>
            <a:r>
              <a:rPr lang="en-US" dirty="0"/>
              <a:t> has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singulis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option </a:t>
            </a:r>
            <a:r>
              <a:rPr lang="en-US" dirty="0" err="1"/>
              <a:t>qualisque</a:t>
            </a:r>
            <a:r>
              <a:rPr lang="en-US" dirty="0"/>
              <a:t> cu, sea </a:t>
            </a:r>
            <a:r>
              <a:rPr lang="en-US" dirty="0" err="1"/>
              <a:t>tritani</a:t>
            </a:r>
            <a:r>
              <a:rPr lang="en-US" dirty="0"/>
              <a:t> </a:t>
            </a:r>
            <a:r>
              <a:rPr lang="en-US" dirty="0" err="1"/>
              <a:t>recusabo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in, cum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mazim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delectus</a:t>
            </a:r>
            <a:r>
              <a:rPr lang="en-US" dirty="0"/>
              <a:t>. </a:t>
            </a:r>
            <a:r>
              <a:rPr lang="en-US" dirty="0" err="1"/>
              <a:t>Te</a:t>
            </a:r>
            <a:r>
              <a:rPr lang="en-US" dirty="0"/>
              <a:t> libris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laboramus</a:t>
            </a:r>
            <a:r>
              <a:rPr lang="en-US" dirty="0"/>
              <a:t> id </a:t>
            </a:r>
            <a:r>
              <a:rPr lang="en-US" dirty="0" err="1"/>
              <a:t>eos</a:t>
            </a:r>
            <a:r>
              <a:rPr lang="en-US" dirty="0"/>
              <a:t>,≈≈</a:t>
            </a:r>
          </a:p>
        </p:txBody>
      </p:sp>
      <p:sp>
        <p:nvSpPr>
          <p:cNvPr id="9" name="Title Placeholder 4">
            <a:extLst>
              <a:ext uri="{FF2B5EF4-FFF2-40B4-BE49-F238E27FC236}">
                <a16:creationId xmlns:a16="http://schemas.microsoft.com/office/drawing/2014/main" id="{C3D2D32D-98E4-A64B-A376-BC156496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375065"/>
            <a:ext cx="10515600" cy="96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7D8711B-2C13-0745-BE88-B06C019259FB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5119200" y="1600198"/>
            <a:ext cx="6234599" cy="42164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Insert a table here</a:t>
            </a:r>
          </a:p>
        </p:txBody>
      </p:sp>
    </p:spTree>
    <p:extLst>
      <p:ext uri="{BB962C8B-B14F-4D97-AF65-F5344CB8AC3E}">
        <p14:creationId xmlns:p14="http://schemas.microsoft.com/office/powerpoint/2010/main" val="7774242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&amp; metrics (Own 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11">
            <a:extLst>
              <a:ext uri="{FF2B5EF4-FFF2-40B4-BE49-F238E27FC236}">
                <a16:creationId xmlns:a16="http://schemas.microsoft.com/office/drawing/2014/main" id="{D6BE1107-67AB-9B4B-B76D-394C34C464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70030" y="0"/>
            <a:ext cx="4638154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68A3787-C950-7443-8D0B-DDBF12E2A4E0}"/>
              </a:ext>
            </a:extLst>
          </p:cNvPr>
          <p:cNvSpPr/>
          <p:nvPr userDrawn="1"/>
        </p:nvSpPr>
        <p:spPr>
          <a:xfrm>
            <a:off x="911534" y="3569673"/>
            <a:ext cx="888938" cy="888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38199" y="1600200"/>
            <a:ext cx="5873997" cy="11342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500" b="0" i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nusquam</a:t>
            </a:r>
            <a:r>
              <a:rPr lang="en-US" dirty="0"/>
              <a:t> </a:t>
            </a:r>
            <a:r>
              <a:rPr lang="en-US" dirty="0" err="1"/>
              <a:t>lucilius</a:t>
            </a:r>
            <a:r>
              <a:rPr lang="en-US" dirty="0"/>
              <a:t> </a:t>
            </a:r>
            <a:r>
              <a:rPr lang="en-US" dirty="0" err="1"/>
              <a:t>interesset</a:t>
            </a:r>
            <a:r>
              <a:rPr lang="en-US" dirty="0"/>
              <a:t> pro </a:t>
            </a:r>
            <a:r>
              <a:rPr lang="en-US" dirty="0" err="1"/>
              <a:t>ea</a:t>
            </a:r>
            <a:r>
              <a:rPr lang="en-US" dirty="0"/>
              <a:t>, </a:t>
            </a:r>
            <a:r>
              <a:rPr lang="en-US" dirty="0" err="1"/>
              <a:t>ei</a:t>
            </a:r>
            <a:r>
              <a:rPr lang="en-US" dirty="0"/>
              <a:t> has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singulis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option </a:t>
            </a:r>
            <a:r>
              <a:rPr lang="en-US" dirty="0" err="1"/>
              <a:t>qualisque</a:t>
            </a:r>
            <a:r>
              <a:rPr lang="en-US" dirty="0"/>
              <a:t> cu, sea </a:t>
            </a:r>
            <a:r>
              <a:rPr lang="en-US" dirty="0" err="1"/>
              <a:t>tritani</a:t>
            </a:r>
            <a:r>
              <a:rPr lang="en-US" dirty="0"/>
              <a:t> </a:t>
            </a:r>
            <a:r>
              <a:rPr lang="en-US" dirty="0" err="1"/>
              <a:t>recusabo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in, cum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mazim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delectus</a:t>
            </a:r>
            <a:r>
              <a:rPr lang="en-US" dirty="0"/>
              <a:t>.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libris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laboramus</a:t>
            </a:r>
            <a:r>
              <a:rPr lang="en-US" dirty="0"/>
              <a:t> id </a:t>
            </a:r>
            <a:r>
              <a:rPr lang="en-US" dirty="0" err="1"/>
              <a:t>eos</a:t>
            </a:r>
            <a:r>
              <a:rPr lang="en-US" dirty="0"/>
              <a:t>,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2D95D49-998E-0140-8D40-BF2760E5BB9B}"/>
              </a:ext>
            </a:extLst>
          </p:cNvPr>
          <p:cNvSpPr/>
          <p:nvPr userDrawn="1"/>
        </p:nvSpPr>
        <p:spPr>
          <a:xfrm>
            <a:off x="2533866" y="3569673"/>
            <a:ext cx="888938" cy="888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6A6D8D9-ECE9-494F-8C92-965F5650BB8E}"/>
              </a:ext>
            </a:extLst>
          </p:cNvPr>
          <p:cNvSpPr/>
          <p:nvPr userDrawn="1"/>
        </p:nvSpPr>
        <p:spPr>
          <a:xfrm>
            <a:off x="4159226" y="3569673"/>
            <a:ext cx="888938" cy="888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202A565-CD1F-9B4D-8746-C4DA3876EBF9}"/>
              </a:ext>
            </a:extLst>
          </p:cNvPr>
          <p:cNvSpPr/>
          <p:nvPr userDrawn="1"/>
        </p:nvSpPr>
        <p:spPr>
          <a:xfrm>
            <a:off x="5778530" y="3569673"/>
            <a:ext cx="888938" cy="888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Placeholder 4">
            <a:extLst>
              <a:ext uri="{FF2B5EF4-FFF2-40B4-BE49-F238E27FC236}">
                <a16:creationId xmlns:a16="http://schemas.microsoft.com/office/drawing/2014/main" id="{8AC16EAC-E7C6-F644-8087-9F903B7D7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375065"/>
            <a:ext cx="10515600" cy="96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4">
            <a:extLst>
              <a:ext uri="{FF2B5EF4-FFF2-40B4-BE49-F238E27FC236}">
                <a16:creationId xmlns:a16="http://schemas.microsoft.com/office/drawing/2014/main" id="{D9F520C3-8D41-F04C-85B1-5B66DCAC60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68" y="4606339"/>
            <a:ext cx="1114965" cy="3970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solidFill>
                  <a:schemeClr val="tx2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2A98B02-C283-5041-9AF9-6BA0501FD0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8868" y="5025321"/>
            <a:ext cx="1114965" cy="411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2pPr>
            <a:lvl3pPr marL="9144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3pPr>
            <a:lvl4pPr marL="13716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4pPr>
            <a:lvl5pPr marL="18288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 dirty="0"/>
              <a:t>Global Offices</a:t>
            </a:r>
          </a:p>
        </p:txBody>
      </p:sp>
      <p:sp>
        <p:nvSpPr>
          <p:cNvPr id="24" name="Text Placeholder 24">
            <a:extLst>
              <a:ext uri="{FF2B5EF4-FFF2-40B4-BE49-F238E27FC236}">
                <a16:creationId xmlns:a16="http://schemas.microsoft.com/office/drawing/2014/main" id="{20320FF9-5375-FC40-89F8-AF021BD533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49625" y="4628315"/>
            <a:ext cx="1114965" cy="3970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solidFill>
                  <a:schemeClr val="tx2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CD80985-CBC1-C246-86B3-FC47B0AC6D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49625" y="5025321"/>
            <a:ext cx="1114965" cy="411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2pPr>
            <a:lvl3pPr marL="9144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3pPr>
            <a:lvl4pPr marL="13716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4pPr>
            <a:lvl5pPr marL="18288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 dirty="0"/>
              <a:t>Happy Clients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A9C46A27-6DAD-464F-AB3B-30E734D3E0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4486" y="4628315"/>
            <a:ext cx="1114965" cy="3970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solidFill>
                  <a:schemeClr val="tx2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AD962A8-52AF-E142-B8B8-E14B241798D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64486" y="5025321"/>
            <a:ext cx="1114965" cy="411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2pPr>
            <a:lvl3pPr marL="9144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3pPr>
            <a:lvl4pPr marL="13716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4pPr>
            <a:lvl5pPr marL="18288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 dirty="0"/>
              <a:t>Happy Clients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9D01EF5E-3CC7-A54B-BFB6-F36F04BBA93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79347" y="4628618"/>
            <a:ext cx="1114965" cy="3970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solidFill>
                  <a:schemeClr val="tx2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689770F4-24F1-C245-BB2E-3B77DE4D23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70227" y="5025321"/>
            <a:ext cx="1333204" cy="411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2pPr>
            <a:lvl3pPr marL="9144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3pPr>
            <a:lvl4pPr marL="13716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4pPr>
            <a:lvl5pPr marL="18288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 dirty="0"/>
              <a:t>Years in Business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8C027AB-689F-8A4D-8585-81225686C72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20247" y="3678385"/>
            <a:ext cx="671512" cy="67151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white icon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C70A8E31-919B-1042-A44D-89293F53306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642579" y="3678384"/>
            <a:ext cx="671512" cy="67151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white icon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C3D1C3EA-DEA3-FF48-8DF1-0D1677340DC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267939" y="3678384"/>
            <a:ext cx="671512" cy="67151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white icon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55D7ED45-2F8D-984F-9A38-46890084F2F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887243" y="3678383"/>
            <a:ext cx="671512" cy="67151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white icon</a:t>
            </a:r>
          </a:p>
        </p:txBody>
      </p:sp>
    </p:spTree>
    <p:extLst>
      <p:ext uri="{BB962C8B-B14F-4D97-AF65-F5344CB8AC3E}">
        <p14:creationId xmlns:p14="http://schemas.microsoft.com/office/powerpoint/2010/main" val="3615392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ong 3">
    <p:bg>
      <p:bgPr>
        <a:gradFill>
          <a:gsLst>
            <a:gs pos="56000">
              <a:schemeClr val="accent2"/>
            </a:gs>
            <a:gs pos="94000">
              <a:schemeClr val="accent1"/>
            </a:gs>
            <a:gs pos="0">
              <a:schemeClr val="accent4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9FB4A4F-969A-F84D-B021-F6559B406F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845" y="3263153"/>
            <a:ext cx="5558025" cy="13820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500"/>
              </a:lnSpc>
              <a:buNone/>
              <a:defRPr sz="6000"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Bebas Neue" panose="020B0606020202050201" pitchFamily="34" charset="0"/>
                <a:ea typeface="Bebas Neue" panose="020B0606020202050201" pitchFamily="34" charset="0"/>
                <a:cs typeface="Calibri" charset="0"/>
              </a:defRPr>
            </a:lvl1pPr>
          </a:lstStyle>
          <a:p>
            <a:pPr lvl="0"/>
            <a:r>
              <a:rPr lang="en-US"/>
              <a:t>AN </a:t>
            </a:r>
            <a:r>
              <a:rPr lang="en-US" err="1"/>
              <a:t>LONGer</a:t>
            </a:r>
            <a:r>
              <a:rPr lang="en-US"/>
              <a:t> title for the Presentation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D7CC392-19D9-1742-92C4-6F804CCF81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846" y="4935669"/>
            <a:ext cx="5558025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The presentation description or subheading goes here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946628-CB36-1044-B488-EC97519B926D}"/>
              </a:ext>
            </a:extLst>
          </p:cNvPr>
          <p:cNvSpPr/>
          <p:nvPr/>
        </p:nvSpPr>
        <p:spPr>
          <a:xfrm>
            <a:off x="932329" y="4726492"/>
            <a:ext cx="540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20521B0B-AF3B-F142-B7EB-CA4AF60F5C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845" y="5291269"/>
            <a:ext cx="5558025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baseline="0">
                <a:solidFill>
                  <a:schemeClr val="bg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Presented by First Name Last Name | DD Month 2020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1BD03E58-BE85-454A-A9F9-4409D3C0B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0945" y="584200"/>
            <a:ext cx="1308755" cy="12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158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x Key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Placeholder 4">
            <a:extLst>
              <a:ext uri="{FF2B5EF4-FFF2-40B4-BE49-F238E27FC236}">
                <a16:creationId xmlns:a16="http://schemas.microsoft.com/office/drawing/2014/main" id="{06B68FFA-BA22-5940-8D03-0BDFCD9C266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51647" y="375065"/>
            <a:ext cx="10515600" cy="96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Benefits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DDF419B-11E2-D742-9FD0-6FDBAE492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4740" y="3637806"/>
            <a:ext cx="2043876" cy="3579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accent2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/>
              <a:t>benefit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26738-0300-2349-9F86-C9225CD16C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4741" y="3995707"/>
            <a:ext cx="2043876" cy="149701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2pPr>
            <a:lvl3pPr marL="9144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3pPr>
            <a:lvl4pPr marL="13716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4pPr>
            <a:lvl5pPr marL="18288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E970940E-91BD-AF4A-8E8B-E6BE6A9306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13423" y="3637806"/>
            <a:ext cx="2043876" cy="3579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accent2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/>
              <a:t>benefit goes here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70A8A5C-38AF-A94E-A133-C71F5BB4D9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13424" y="3995707"/>
            <a:ext cx="2043876" cy="149701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2pPr>
            <a:lvl3pPr marL="9144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3pPr>
            <a:lvl4pPr marL="13716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4pPr>
            <a:lvl5pPr marL="18288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8B09BEE9-31B0-214C-BA2A-D24CA79E33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92105" y="3637806"/>
            <a:ext cx="2043876" cy="3579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accent2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/>
              <a:t>benefit goes here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324B24A-2E3B-754A-A0BE-F9D87E711C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92106" y="3995707"/>
            <a:ext cx="2043876" cy="149701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2pPr>
            <a:lvl3pPr marL="9144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3pPr>
            <a:lvl4pPr marL="13716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4pPr>
            <a:lvl5pPr marL="18288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4A8B6AE8-F1D8-C345-BE2C-42EA395715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70786" y="3637806"/>
            <a:ext cx="2043876" cy="3579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accent2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/>
              <a:t>benefit goes here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092F684-5282-4E43-8DC5-2F6C2679E0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70787" y="3995707"/>
            <a:ext cx="2043876" cy="149701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2pPr>
            <a:lvl3pPr marL="9144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3pPr>
            <a:lvl4pPr marL="13716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4pPr>
            <a:lvl5pPr marL="18288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BDEA87D-3516-D940-995B-7A856BB6225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59773" y="3637806"/>
            <a:ext cx="2043876" cy="3579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tx2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/>
              <a:t>benefit goes here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283CC4A-2AD3-1B48-A49C-E29563F66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59774" y="3995707"/>
            <a:ext cx="2043876" cy="149701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2pPr>
            <a:lvl3pPr marL="9144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3pPr>
            <a:lvl4pPr marL="13716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4pPr>
            <a:lvl5pPr marL="18288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37" name="Picture Placeholder 29">
            <a:extLst>
              <a:ext uri="{FF2B5EF4-FFF2-40B4-BE49-F238E27FC236}">
                <a16:creationId xmlns:a16="http://schemas.microsoft.com/office/drawing/2014/main" id="{525A9E9E-0A9A-4240-841A-34538D67886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92332" y="2021080"/>
            <a:ext cx="1524290" cy="15242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Add brand graphic icon</a:t>
            </a:r>
          </a:p>
        </p:txBody>
      </p:sp>
      <p:sp>
        <p:nvSpPr>
          <p:cNvPr id="39" name="Picture Placeholder 29">
            <a:extLst>
              <a:ext uri="{FF2B5EF4-FFF2-40B4-BE49-F238E27FC236}">
                <a16:creationId xmlns:a16="http://schemas.microsoft.com/office/drawing/2014/main" id="{230CD882-9681-834E-885F-969A9BC01B8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719566" y="2021080"/>
            <a:ext cx="1524290" cy="15242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Add brand graphic icon</a:t>
            </a:r>
          </a:p>
        </p:txBody>
      </p:sp>
      <p:sp>
        <p:nvSpPr>
          <p:cNvPr id="40" name="Picture Placeholder 29">
            <a:extLst>
              <a:ext uri="{FF2B5EF4-FFF2-40B4-BE49-F238E27FC236}">
                <a16:creationId xmlns:a16="http://schemas.microsoft.com/office/drawing/2014/main" id="{95AE964D-32D2-B644-82A1-44301FAC1E70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537757" y="2021080"/>
            <a:ext cx="1524290" cy="15242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Add brand graphic icon</a:t>
            </a:r>
          </a:p>
        </p:txBody>
      </p:sp>
      <p:sp>
        <p:nvSpPr>
          <p:cNvPr id="42" name="Picture Placeholder 29">
            <a:extLst>
              <a:ext uri="{FF2B5EF4-FFF2-40B4-BE49-F238E27FC236}">
                <a16:creationId xmlns:a16="http://schemas.microsoft.com/office/drawing/2014/main" id="{55AE1630-4454-5E4A-9DEE-6B5EAE6523C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355949" y="2021080"/>
            <a:ext cx="1524290" cy="15242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Add brand graphic icon</a:t>
            </a:r>
          </a:p>
        </p:txBody>
      </p:sp>
      <p:sp>
        <p:nvSpPr>
          <p:cNvPr id="43" name="Picture Placeholder 29">
            <a:extLst>
              <a:ext uri="{FF2B5EF4-FFF2-40B4-BE49-F238E27FC236}">
                <a16:creationId xmlns:a16="http://schemas.microsoft.com/office/drawing/2014/main" id="{164883CA-F743-4642-A4CD-085C42C6C79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174140" y="2021080"/>
            <a:ext cx="1524290" cy="15242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Add brand graphic icon</a:t>
            </a:r>
          </a:p>
        </p:txBody>
      </p:sp>
    </p:spTree>
    <p:extLst>
      <p:ext uri="{BB962C8B-B14F-4D97-AF65-F5344CB8AC3E}">
        <p14:creationId xmlns:p14="http://schemas.microsoft.com/office/powerpoint/2010/main" val="9757865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Key Benefit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72DF5F-17B7-F04E-BD84-DDE14646E5B1}"/>
              </a:ext>
            </a:extLst>
          </p:cNvPr>
          <p:cNvSpPr/>
          <p:nvPr userDrawn="1"/>
        </p:nvSpPr>
        <p:spPr>
          <a:xfrm>
            <a:off x="6406868" y="0"/>
            <a:ext cx="578513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Placeholder 4">
            <a:extLst>
              <a:ext uri="{FF2B5EF4-FFF2-40B4-BE49-F238E27FC236}">
                <a16:creationId xmlns:a16="http://schemas.microsoft.com/office/drawing/2014/main" id="{06B68FFA-BA22-5940-8D03-0BDFCD9C266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51648" y="375065"/>
            <a:ext cx="4974618" cy="96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Benefits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DDF419B-11E2-D742-9FD0-6FDBAE492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25711" y="1938480"/>
            <a:ext cx="1982257" cy="1300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1" i="0">
                <a:solidFill>
                  <a:schemeClr val="tx2"/>
                </a:solidFill>
                <a:latin typeface="Source Sans Pro Semibold" panose="020B0503030403020204" pitchFamily="34" charset="77"/>
              </a:defRPr>
            </a:lvl1pPr>
          </a:lstStyle>
          <a:p>
            <a:pPr lvl="0"/>
            <a:r>
              <a:rPr lang="en-US" dirty="0"/>
              <a:t>Benefit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26738-0300-2349-9F86-C9225CD16C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25711" y="2166340"/>
            <a:ext cx="1982257" cy="543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05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2pPr>
            <a:lvl3pPr marL="9144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3pPr>
            <a:lvl4pPr marL="13716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4pPr>
            <a:lvl5pPr marL="18288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7" name="Picture Placeholder 29">
            <a:extLst>
              <a:ext uri="{FF2B5EF4-FFF2-40B4-BE49-F238E27FC236}">
                <a16:creationId xmlns:a16="http://schemas.microsoft.com/office/drawing/2014/main" id="{525A9E9E-0A9A-4240-841A-34538D67886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603839" y="820543"/>
            <a:ext cx="1026000" cy="10201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Add brand graphic icon</a:t>
            </a:r>
          </a:p>
        </p:txBody>
      </p:sp>
      <p:sp>
        <p:nvSpPr>
          <p:cNvPr id="19" name="Text Placeholder 24">
            <a:extLst>
              <a:ext uri="{FF2B5EF4-FFF2-40B4-BE49-F238E27FC236}">
                <a16:creationId xmlns:a16="http://schemas.microsoft.com/office/drawing/2014/main" id="{8D8F16B2-8C08-DF4D-B671-4B9EF9C76ED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27697" y="1938480"/>
            <a:ext cx="1982257" cy="1300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1" i="0">
                <a:solidFill>
                  <a:schemeClr val="tx2"/>
                </a:solidFill>
                <a:latin typeface="Source Sans Pro Semibold" panose="020B0503030403020204" pitchFamily="34" charset="77"/>
              </a:defRPr>
            </a:lvl1pPr>
          </a:lstStyle>
          <a:p>
            <a:pPr lvl="0"/>
            <a:r>
              <a:rPr lang="en-US" dirty="0"/>
              <a:t>Benefit goes here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937BE75-ACE3-8846-BE5A-281C05405BE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27697" y="2166340"/>
            <a:ext cx="1982257" cy="543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05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2pPr>
            <a:lvl3pPr marL="9144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3pPr>
            <a:lvl4pPr marL="13716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4pPr>
            <a:lvl5pPr marL="18288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1" name="Picture Placeholder 29">
            <a:extLst>
              <a:ext uri="{FF2B5EF4-FFF2-40B4-BE49-F238E27FC236}">
                <a16:creationId xmlns:a16="http://schemas.microsoft.com/office/drawing/2014/main" id="{29B639BA-F2FD-EE4D-88FC-33AEE00723F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005825" y="820543"/>
            <a:ext cx="1026000" cy="10201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Add brand graphic icon</a:t>
            </a:r>
          </a:p>
        </p:txBody>
      </p:sp>
      <p:sp>
        <p:nvSpPr>
          <p:cNvPr id="22" name="Text Placeholder 24">
            <a:extLst>
              <a:ext uri="{FF2B5EF4-FFF2-40B4-BE49-F238E27FC236}">
                <a16:creationId xmlns:a16="http://schemas.microsoft.com/office/drawing/2014/main" id="{B1444F02-4BD6-0241-8066-B7E2D40FFB9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25711" y="4772822"/>
            <a:ext cx="1982257" cy="1300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1" i="0">
                <a:solidFill>
                  <a:schemeClr val="tx2"/>
                </a:solidFill>
                <a:latin typeface="Source Sans Pro Semibold" panose="020B0503030403020204" pitchFamily="34" charset="77"/>
              </a:defRPr>
            </a:lvl1pPr>
          </a:lstStyle>
          <a:p>
            <a:pPr lvl="0"/>
            <a:r>
              <a:rPr lang="en-US" dirty="0"/>
              <a:t>Benefit goes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BD77584-16A5-454A-A48D-0C83CA0298C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25711" y="5000682"/>
            <a:ext cx="1982257" cy="543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05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2pPr>
            <a:lvl3pPr marL="9144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3pPr>
            <a:lvl4pPr marL="13716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4pPr>
            <a:lvl5pPr marL="18288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6" name="Picture Placeholder 29">
            <a:extLst>
              <a:ext uri="{FF2B5EF4-FFF2-40B4-BE49-F238E27FC236}">
                <a16:creationId xmlns:a16="http://schemas.microsoft.com/office/drawing/2014/main" id="{AA6D6BF3-8D2D-F143-B942-985C323310EB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603839" y="3654885"/>
            <a:ext cx="1026000" cy="10201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Add brand graphic icon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44F3AB90-1982-2349-BDEC-C601A475BB1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27697" y="4772822"/>
            <a:ext cx="1982257" cy="1300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1" i="0">
                <a:solidFill>
                  <a:schemeClr val="tx2"/>
                </a:solidFill>
                <a:latin typeface="Source Sans Pro Semibold" panose="020B0503030403020204" pitchFamily="34" charset="77"/>
              </a:defRPr>
            </a:lvl1pPr>
          </a:lstStyle>
          <a:p>
            <a:pPr lvl="0"/>
            <a:r>
              <a:rPr lang="en-US" dirty="0"/>
              <a:t>Benefit goes here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C510A9C5-EC35-ED47-8196-B1322BC526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527697" y="5000682"/>
            <a:ext cx="1982257" cy="543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05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2pPr>
            <a:lvl3pPr marL="9144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3pPr>
            <a:lvl4pPr marL="13716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4pPr>
            <a:lvl5pPr marL="1828800" indent="0" algn="ctr">
              <a:buNone/>
              <a:defRPr sz="14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8" name="Picture Placeholder 29">
            <a:extLst>
              <a:ext uri="{FF2B5EF4-FFF2-40B4-BE49-F238E27FC236}">
                <a16:creationId xmlns:a16="http://schemas.microsoft.com/office/drawing/2014/main" id="{2818C646-0ACF-8F49-9D7B-CF958A82AB4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0005825" y="3654885"/>
            <a:ext cx="1026000" cy="10201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Add brand graphic icon</a:t>
            </a: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290918B4-FD9B-E346-AA13-10D3F8B0F7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00200"/>
            <a:ext cx="4988065" cy="4216400"/>
          </a:xfrm>
          <a:prstGeom prst="rect">
            <a:avLst/>
          </a:prstGeom>
        </p:spPr>
        <p:txBody>
          <a:bodyPr/>
          <a:lstStyle>
            <a:lvl1pPr>
              <a:lnSpc>
                <a:spcPts val="2300"/>
              </a:lnSpc>
              <a:defRPr sz="1500" b="0" i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nusquam</a:t>
            </a:r>
            <a:r>
              <a:rPr lang="en-US" dirty="0"/>
              <a:t> </a:t>
            </a:r>
            <a:r>
              <a:rPr lang="en-US" dirty="0" err="1"/>
              <a:t>lucilius</a:t>
            </a:r>
            <a:r>
              <a:rPr lang="en-US" dirty="0"/>
              <a:t> </a:t>
            </a:r>
            <a:r>
              <a:rPr lang="en-US" dirty="0" err="1"/>
              <a:t>interesset</a:t>
            </a:r>
            <a:r>
              <a:rPr lang="en-US" dirty="0"/>
              <a:t> pro </a:t>
            </a:r>
            <a:r>
              <a:rPr lang="en-US" dirty="0" err="1"/>
              <a:t>ea</a:t>
            </a:r>
            <a:r>
              <a:rPr lang="en-US" dirty="0"/>
              <a:t>, </a:t>
            </a:r>
            <a:r>
              <a:rPr lang="en-US" dirty="0" err="1"/>
              <a:t>ei</a:t>
            </a:r>
            <a:r>
              <a:rPr lang="en-US" dirty="0"/>
              <a:t> has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singulis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option </a:t>
            </a:r>
            <a:r>
              <a:rPr lang="en-US" dirty="0" err="1"/>
              <a:t>qualisque</a:t>
            </a:r>
            <a:r>
              <a:rPr lang="en-US" dirty="0"/>
              <a:t> cu, sea </a:t>
            </a:r>
            <a:r>
              <a:rPr lang="en-US" dirty="0" err="1"/>
              <a:t>tritani</a:t>
            </a:r>
            <a:r>
              <a:rPr lang="en-US" dirty="0"/>
              <a:t> </a:t>
            </a:r>
            <a:r>
              <a:rPr lang="en-US" dirty="0" err="1"/>
              <a:t>recusabo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in, cum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mazim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delectus</a:t>
            </a:r>
            <a:r>
              <a:rPr lang="en-US" dirty="0"/>
              <a:t>. </a:t>
            </a:r>
            <a:r>
              <a:rPr lang="en-US" dirty="0" err="1"/>
              <a:t>Te</a:t>
            </a:r>
            <a:r>
              <a:rPr lang="en-US" dirty="0"/>
              <a:t> libris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laboramus</a:t>
            </a:r>
            <a:r>
              <a:rPr lang="en-US" dirty="0"/>
              <a:t> id </a:t>
            </a:r>
            <a:r>
              <a:rPr lang="en-US" dirty="0" err="1"/>
              <a:t>eos</a:t>
            </a:r>
            <a:r>
              <a:rPr lang="en-US" dirty="0"/>
              <a:t>,≈≈</a:t>
            </a:r>
          </a:p>
        </p:txBody>
      </p:sp>
    </p:spTree>
    <p:extLst>
      <p:ext uri="{BB962C8B-B14F-4D97-AF65-F5344CB8AC3E}">
        <p14:creationId xmlns:p14="http://schemas.microsoft.com/office/powerpoint/2010/main" val="16084109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Detailed Key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F26D978D-4AB6-7A48-9B51-3C2BF34729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26392" y="0"/>
            <a:ext cx="3181791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0" name="Title Placeholder 4">
            <a:extLst>
              <a:ext uri="{FF2B5EF4-FFF2-40B4-BE49-F238E27FC236}">
                <a16:creationId xmlns:a16="http://schemas.microsoft.com/office/drawing/2014/main" id="{60539BDF-8DCC-FF40-A72A-173DE2EDE76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51647" y="375065"/>
            <a:ext cx="10515600" cy="96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D66845F8-2DDF-6B4F-9EA3-70E6618B9FE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444759" y="2326486"/>
            <a:ext cx="6228250" cy="5011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lang="en-AU" sz="1200" b="0" i="0" smtClean="0">
                <a:effectLst/>
              </a:defRPr>
            </a:lvl1pPr>
          </a:lstStyle>
          <a:p>
            <a:pPr algn="l"/>
            <a:r>
              <a:rPr lang="en-US" sz="1200" b="0" i="0" dirty="0">
                <a:latin typeface="Source Sans Pro" panose="020B0503030403020204" pitchFamily="34" charset="77"/>
              </a:rPr>
              <a:t>Lorem ipsum dolor sit </a:t>
            </a:r>
            <a:r>
              <a:rPr lang="en-US" sz="1200" b="0" i="0" dirty="0" err="1">
                <a:latin typeface="Source Sans Pro" panose="020B0503030403020204" pitchFamily="34" charset="77"/>
              </a:rPr>
              <a:t>amet</a:t>
            </a:r>
            <a:r>
              <a:rPr lang="en-US" sz="1200" b="0" i="0" dirty="0">
                <a:latin typeface="Source Sans Pro" panose="020B0503030403020204" pitchFamily="34" charset="77"/>
              </a:rPr>
              <a:t>, </a:t>
            </a:r>
            <a:r>
              <a:rPr lang="en-US" sz="1200" b="0" i="0" dirty="0" err="1">
                <a:latin typeface="Source Sans Pro" panose="020B0503030403020204" pitchFamily="34" charset="77"/>
              </a:rPr>
              <a:t>consectetur</a:t>
            </a:r>
            <a:r>
              <a:rPr lang="en-US" sz="1200" b="0" i="0" dirty="0">
                <a:latin typeface="Source Sans Pro" panose="020B0503030403020204" pitchFamily="34" charset="77"/>
              </a:rPr>
              <a:t> </a:t>
            </a:r>
            <a:r>
              <a:rPr lang="en-US" sz="1200" b="0" i="0" dirty="0" err="1">
                <a:latin typeface="Source Sans Pro" panose="020B0503030403020204" pitchFamily="34" charset="77"/>
              </a:rPr>
              <a:t>adipiscing</a:t>
            </a:r>
            <a:r>
              <a:rPr lang="en-US" sz="1200" b="0" i="0" dirty="0">
                <a:latin typeface="Source Sans Pro" panose="020B0503030403020204" pitchFamily="34" charset="77"/>
              </a:rPr>
              <a:t> </a:t>
            </a:r>
            <a:r>
              <a:rPr lang="en-US" sz="1200" b="0" i="0" dirty="0" err="1">
                <a:latin typeface="Source Sans Pro" panose="020B0503030403020204" pitchFamily="34" charset="77"/>
              </a:rPr>
              <a:t>elit</a:t>
            </a:r>
            <a:r>
              <a:rPr lang="en-US" sz="1200" b="0" i="0" dirty="0">
                <a:latin typeface="Source Sans Pro" panose="020B0503030403020204" pitchFamily="34" charset="77"/>
              </a:rPr>
              <a:t>, sed do </a:t>
            </a:r>
            <a:r>
              <a:rPr lang="en-US" sz="1200" b="0" i="0" dirty="0" err="1">
                <a:latin typeface="Source Sans Pro" panose="020B0503030403020204" pitchFamily="34" charset="77"/>
              </a:rPr>
              <a:t>eiusmod</a:t>
            </a:r>
            <a:r>
              <a:rPr lang="en-US" sz="1200" b="0" i="0" dirty="0">
                <a:latin typeface="Source Sans Pro" panose="020B0503030403020204" pitchFamily="34" charset="77"/>
              </a:rPr>
              <a:t> </a:t>
            </a:r>
            <a:r>
              <a:rPr lang="en-US" sz="1200" b="0" i="0" dirty="0" err="1">
                <a:latin typeface="Source Sans Pro" panose="020B0503030403020204" pitchFamily="34" charset="77"/>
              </a:rPr>
              <a:t>tempor</a:t>
            </a:r>
            <a:r>
              <a:rPr lang="en-US" sz="1200" b="0" i="0" dirty="0">
                <a:latin typeface="Source Sans Pro" panose="020B0503030403020204" pitchFamily="34" charset="77"/>
              </a:rPr>
              <a:t> </a:t>
            </a:r>
            <a:r>
              <a:rPr lang="en-US" sz="1200" b="0" i="0" dirty="0" err="1">
                <a:latin typeface="Source Sans Pro" panose="020B0503030403020204" pitchFamily="34" charset="77"/>
              </a:rPr>
              <a:t>incididunt</a:t>
            </a:r>
            <a:r>
              <a:rPr lang="en-US" sz="1200" b="0" i="0" dirty="0">
                <a:latin typeface="Source Sans Pro" panose="020B0503030403020204" pitchFamily="34" charset="77"/>
              </a:rPr>
              <a:t> </a:t>
            </a:r>
            <a:r>
              <a:rPr lang="en-US" sz="1200" b="0" i="0" dirty="0" err="1">
                <a:latin typeface="Source Sans Pro" panose="020B0503030403020204" pitchFamily="34" charset="77"/>
              </a:rPr>
              <a:t>ut</a:t>
            </a:r>
            <a:r>
              <a:rPr lang="en-US" sz="1200" b="0" i="0" dirty="0">
                <a:latin typeface="Source Sans Pro" panose="020B0503030403020204" pitchFamily="34" charset="77"/>
              </a:rPr>
              <a:t> </a:t>
            </a:r>
            <a:r>
              <a:rPr lang="en-US" sz="1200" b="0" i="0" dirty="0" err="1">
                <a:latin typeface="Source Sans Pro" panose="020B0503030403020204" pitchFamily="34" charset="77"/>
              </a:rPr>
              <a:t>labore</a:t>
            </a:r>
            <a:r>
              <a:rPr lang="en-US" sz="1200" b="0" i="0" dirty="0">
                <a:latin typeface="Source Sans Pro" panose="020B0503030403020204" pitchFamily="34" charset="77"/>
              </a:rPr>
              <a:t> et dolore magna </a:t>
            </a:r>
            <a:r>
              <a:rPr lang="en-US" sz="1200" b="0" i="0" dirty="0" err="1">
                <a:latin typeface="Source Sans Pro" panose="020B0503030403020204" pitchFamily="34" charset="77"/>
              </a:rPr>
              <a:t>aliqua</a:t>
            </a:r>
            <a:r>
              <a:rPr lang="en-US" sz="1200" b="0" i="0" dirty="0">
                <a:latin typeface="Source Sans Pro" panose="020B0503030403020204" pitchFamily="34" charset="77"/>
              </a:rPr>
              <a:t>. </a:t>
            </a:r>
          </a:p>
        </p:txBody>
      </p:sp>
      <p:sp>
        <p:nvSpPr>
          <p:cNvPr id="22" name="Text Placeholder 24">
            <a:extLst>
              <a:ext uri="{FF2B5EF4-FFF2-40B4-BE49-F238E27FC236}">
                <a16:creationId xmlns:a16="http://schemas.microsoft.com/office/drawing/2014/main" id="{95D7388A-40C8-9847-9DDF-CB04EE299ABC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444759" y="1851931"/>
            <a:ext cx="6228250" cy="4655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/>
              <a:t>Longer benefit headline goes here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6E7D21C1-FBDA-E245-8EED-75050B9347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44759" y="4782313"/>
            <a:ext cx="6228250" cy="10130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lang="en-AU" sz="1200" b="0" i="0" smtClean="0">
                <a:effectLst/>
              </a:defRPr>
            </a:lvl1pPr>
          </a:lstStyle>
          <a:p>
            <a:pPr algn="l"/>
            <a:r>
              <a:rPr lang="en-US" sz="1200" b="0" i="0" dirty="0">
                <a:latin typeface="Source Sans Pro" panose="020B0503030403020204" pitchFamily="34" charset="77"/>
              </a:rPr>
              <a:t>Lorem ipsum dolor sit </a:t>
            </a:r>
            <a:r>
              <a:rPr lang="en-US" sz="1200" b="0" i="0" dirty="0" err="1">
                <a:latin typeface="Source Sans Pro" panose="020B0503030403020204" pitchFamily="34" charset="77"/>
              </a:rPr>
              <a:t>amet</a:t>
            </a:r>
            <a:r>
              <a:rPr lang="en-US" sz="1200" b="0" i="0" dirty="0">
                <a:latin typeface="Source Sans Pro" panose="020B0503030403020204" pitchFamily="34" charset="77"/>
              </a:rPr>
              <a:t>, </a:t>
            </a:r>
            <a:r>
              <a:rPr lang="en-US" sz="1200" b="0" i="0" dirty="0" err="1">
                <a:latin typeface="Source Sans Pro" panose="020B0503030403020204" pitchFamily="34" charset="77"/>
              </a:rPr>
              <a:t>consectetur</a:t>
            </a:r>
            <a:r>
              <a:rPr lang="en-US" sz="1200" b="0" i="0" dirty="0">
                <a:latin typeface="Source Sans Pro" panose="020B0503030403020204" pitchFamily="34" charset="77"/>
              </a:rPr>
              <a:t> </a:t>
            </a:r>
            <a:r>
              <a:rPr lang="en-US" sz="1200" b="0" i="0" dirty="0" err="1">
                <a:latin typeface="Source Sans Pro" panose="020B0503030403020204" pitchFamily="34" charset="77"/>
              </a:rPr>
              <a:t>adipiscing</a:t>
            </a:r>
            <a:r>
              <a:rPr lang="en-US" sz="1200" b="0" i="0" dirty="0">
                <a:latin typeface="Source Sans Pro" panose="020B0503030403020204" pitchFamily="34" charset="77"/>
              </a:rPr>
              <a:t> </a:t>
            </a:r>
            <a:r>
              <a:rPr lang="en-US" sz="1200" b="0" i="0" dirty="0" err="1">
                <a:latin typeface="Source Sans Pro" panose="020B0503030403020204" pitchFamily="34" charset="77"/>
              </a:rPr>
              <a:t>elit</a:t>
            </a:r>
            <a:r>
              <a:rPr lang="en-US" sz="1200" b="0" i="0" dirty="0">
                <a:latin typeface="Source Sans Pro" panose="020B0503030403020204" pitchFamily="34" charset="77"/>
              </a:rPr>
              <a:t>, sed do </a:t>
            </a:r>
            <a:r>
              <a:rPr lang="en-US" sz="1200" b="0" i="0" dirty="0" err="1">
                <a:latin typeface="Source Sans Pro" panose="020B0503030403020204" pitchFamily="34" charset="77"/>
              </a:rPr>
              <a:t>eiusmod</a:t>
            </a:r>
            <a:r>
              <a:rPr lang="en-US" sz="1200" b="0" i="0" dirty="0">
                <a:latin typeface="Source Sans Pro" panose="020B0503030403020204" pitchFamily="34" charset="77"/>
              </a:rPr>
              <a:t> </a:t>
            </a:r>
            <a:r>
              <a:rPr lang="en-US" sz="1200" b="0" i="0" dirty="0" err="1">
                <a:latin typeface="Source Sans Pro" panose="020B0503030403020204" pitchFamily="34" charset="77"/>
              </a:rPr>
              <a:t>tempor</a:t>
            </a:r>
            <a:r>
              <a:rPr lang="en-US" sz="1200" b="0" i="0" dirty="0">
                <a:latin typeface="Source Sans Pro" panose="020B0503030403020204" pitchFamily="34" charset="77"/>
              </a:rPr>
              <a:t> </a:t>
            </a:r>
            <a:r>
              <a:rPr lang="en-US" sz="1200" b="0" i="0" dirty="0" err="1">
                <a:latin typeface="Source Sans Pro" panose="020B0503030403020204" pitchFamily="34" charset="77"/>
              </a:rPr>
              <a:t>incididunt</a:t>
            </a:r>
            <a:r>
              <a:rPr lang="en-US" sz="1200" b="0" i="0" dirty="0">
                <a:latin typeface="Source Sans Pro" panose="020B0503030403020204" pitchFamily="34" charset="77"/>
              </a:rPr>
              <a:t> </a:t>
            </a:r>
            <a:r>
              <a:rPr lang="en-US" sz="1200" b="0" i="0" dirty="0" err="1">
                <a:latin typeface="Source Sans Pro" panose="020B0503030403020204" pitchFamily="34" charset="77"/>
              </a:rPr>
              <a:t>ut</a:t>
            </a:r>
            <a:r>
              <a:rPr lang="en-US" sz="1200" b="0" i="0" dirty="0">
                <a:latin typeface="Source Sans Pro" panose="020B0503030403020204" pitchFamily="34" charset="77"/>
              </a:rPr>
              <a:t> </a:t>
            </a:r>
            <a:r>
              <a:rPr lang="en-US" sz="1200" b="0" i="0" dirty="0" err="1">
                <a:latin typeface="Source Sans Pro" panose="020B0503030403020204" pitchFamily="34" charset="77"/>
              </a:rPr>
              <a:t>labore</a:t>
            </a:r>
            <a:r>
              <a:rPr lang="en-US" sz="1200" b="0" i="0" dirty="0">
                <a:latin typeface="Source Sans Pro" panose="020B0503030403020204" pitchFamily="34" charset="77"/>
              </a:rPr>
              <a:t> et dolore magna </a:t>
            </a:r>
            <a:r>
              <a:rPr lang="en-US" sz="1200" b="0" i="0" dirty="0" err="1">
                <a:latin typeface="Source Sans Pro" panose="020B0503030403020204" pitchFamily="34" charset="77"/>
              </a:rPr>
              <a:t>aliqua</a:t>
            </a:r>
            <a:r>
              <a:rPr lang="en-US" sz="1200" b="0" i="0" dirty="0">
                <a:latin typeface="Source Sans Pro" panose="020B0503030403020204" pitchFamily="34" charset="77"/>
              </a:rPr>
              <a:t>. </a:t>
            </a:r>
          </a:p>
          <a:p>
            <a:pPr algn="l"/>
            <a:r>
              <a:rPr lang="en-US" sz="1200" b="0" i="0" dirty="0">
                <a:latin typeface="Source Sans Pro" panose="020B0503030403020204" pitchFamily="34" charset="77"/>
              </a:rPr>
              <a:t>Ut </a:t>
            </a:r>
            <a:r>
              <a:rPr lang="en-US" sz="1200" b="0" i="0" dirty="0" err="1">
                <a:latin typeface="Source Sans Pro" panose="020B0503030403020204" pitchFamily="34" charset="77"/>
              </a:rPr>
              <a:t>enim</a:t>
            </a:r>
            <a:r>
              <a:rPr lang="en-US" sz="1200" b="0" i="0" dirty="0">
                <a:latin typeface="Source Sans Pro" panose="020B0503030403020204" pitchFamily="34" charset="77"/>
              </a:rPr>
              <a:t> ad minim </a:t>
            </a:r>
            <a:r>
              <a:rPr lang="en-US" sz="1200" b="0" i="0" dirty="0" err="1">
                <a:latin typeface="Source Sans Pro" panose="020B0503030403020204" pitchFamily="34" charset="77"/>
              </a:rPr>
              <a:t>veniam</a:t>
            </a:r>
            <a:r>
              <a:rPr lang="en-US" sz="1200" b="0" i="0" dirty="0">
                <a:latin typeface="Source Sans Pro" panose="020B0503030403020204" pitchFamily="34" charset="77"/>
              </a:rPr>
              <a:t>, </a:t>
            </a:r>
            <a:r>
              <a:rPr lang="en-US" sz="1200" b="0" i="0" dirty="0" err="1">
                <a:latin typeface="Source Sans Pro" panose="020B0503030403020204" pitchFamily="34" charset="77"/>
              </a:rPr>
              <a:t>quis</a:t>
            </a:r>
            <a:r>
              <a:rPr lang="en-US" sz="1200" b="0" i="0" dirty="0">
                <a:latin typeface="Source Sans Pro" panose="020B0503030403020204" pitchFamily="34" charset="77"/>
              </a:rPr>
              <a:t> </a:t>
            </a:r>
            <a:r>
              <a:rPr lang="en-US" sz="1200" b="0" i="0" dirty="0" err="1">
                <a:latin typeface="Source Sans Pro" panose="020B0503030403020204" pitchFamily="34" charset="77"/>
              </a:rPr>
              <a:t>nostrud</a:t>
            </a:r>
            <a:r>
              <a:rPr lang="en-US" sz="1200" b="0" i="0" dirty="0">
                <a:latin typeface="Source Sans Pro" panose="020B0503030403020204" pitchFamily="34" charset="77"/>
              </a:rPr>
              <a:t> exercitation </a:t>
            </a:r>
            <a:r>
              <a:rPr lang="en-US" sz="1200" b="0" i="0" dirty="0" err="1">
                <a:latin typeface="Source Sans Pro" panose="020B0503030403020204" pitchFamily="34" charset="77"/>
              </a:rPr>
              <a:t>ullamco</a:t>
            </a:r>
            <a:r>
              <a:rPr lang="en-US" sz="1200" b="0" i="0" dirty="0">
                <a:latin typeface="Source Sans Pro" panose="020B0503030403020204" pitchFamily="34" charset="77"/>
              </a:rPr>
              <a:t> </a:t>
            </a:r>
            <a:r>
              <a:rPr lang="en-US" sz="1200" b="0" i="0" dirty="0" err="1">
                <a:latin typeface="Source Sans Pro" panose="020B0503030403020204" pitchFamily="34" charset="77"/>
              </a:rPr>
              <a:t>laboris</a:t>
            </a:r>
            <a:r>
              <a:rPr lang="en-US" sz="1200" b="0" i="0" dirty="0">
                <a:latin typeface="Source Sans Pro" panose="020B0503030403020204" pitchFamily="34" charset="77"/>
              </a:rPr>
              <a:t> nisi </a:t>
            </a:r>
            <a:r>
              <a:rPr lang="en-US" sz="1200" b="0" i="0" dirty="0" err="1">
                <a:latin typeface="Source Sans Pro" panose="020B0503030403020204" pitchFamily="34" charset="77"/>
              </a:rPr>
              <a:t>ut</a:t>
            </a:r>
            <a:r>
              <a:rPr lang="en-US" sz="1200" b="0" i="0" dirty="0">
                <a:latin typeface="Source Sans Pro" panose="020B0503030403020204" pitchFamily="34" charset="77"/>
              </a:rPr>
              <a:t> </a:t>
            </a:r>
            <a:r>
              <a:rPr lang="en-US" sz="1200" b="0" i="0" dirty="0" err="1">
                <a:latin typeface="Source Sans Pro" panose="020B0503030403020204" pitchFamily="34" charset="77"/>
              </a:rPr>
              <a:t>aliquip</a:t>
            </a:r>
            <a:r>
              <a:rPr lang="en-US" sz="1200" b="0" i="0" dirty="0">
                <a:latin typeface="Source Sans Pro" panose="020B0503030403020204" pitchFamily="34" charset="77"/>
              </a:rPr>
              <a:t> ex </a:t>
            </a:r>
            <a:r>
              <a:rPr lang="en-US" sz="1200" b="0" i="0" dirty="0" err="1">
                <a:latin typeface="Source Sans Pro" panose="020B0503030403020204" pitchFamily="34" charset="77"/>
              </a:rPr>
              <a:t>ea</a:t>
            </a:r>
            <a:r>
              <a:rPr lang="en-US" sz="1200" b="0" i="0" dirty="0">
                <a:latin typeface="Source Sans Pro" panose="020B0503030403020204" pitchFamily="34" charset="77"/>
              </a:rPr>
              <a:t> </a:t>
            </a:r>
            <a:r>
              <a:rPr lang="en-US" sz="1200" b="0" i="0" dirty="0" err="1">
                <a:latin typeface="Source Sans Pro" panose="020B0503030403020204" pitchFamily="34" charset="77"/>
              </a:rPr>
              <a:t>commodo</a:t>
            </a:r>
            <a:r>
              <a:rPr lang="en-US" sz="1200" b="0" i="0" dirty="0">
                <a:latin typeface="Source Sans Pro" panose="020B0503030403020204" pitchFamily="34" charset="77"/>
              </a:rPr>
              <a:t> </a:t>
            </a:r>
            <a:r>
              <a:rPr lang="en-US" sz="1200" b="0" i="0" dirty="0" err="1">
                <a:latin typeface="Source Sans Pro" panose="020B0503030403020204" pitchFamily="34" charset="77"/>
              </a:rPr>
              <a:t>consequat</a:t>
            </a:r>
            <a:r>
              <a:rPr lang="en-US" sz="1200" b="0" i="0" dirty="0">
                <a:latin typeface="Source Sans Pro" panose="020B0503030403020204" pitchFamily="34" charset="77"/>
              </a:rPr>
              <a:t>.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AB1F749A-E8FF-7440-9916-FD88715029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44759" y="4307758"/>
            <a:ext cx="6228250" cy="4655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/>
              <a:t>Longer benefit headline goes here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C601E320-EC3A-8F48-A2EC-D43CDD4962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44759" y="3554399"/>
            <a:ext cx="6228250" cy="5011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lang="en-AU" sz="1200" b="0" i="0" smtClean="0">
                <a:effectLst/>
              </a:defRPr>
            </a:lvl1pPr>
          </a:lstStyle>
          <a:p>
            <a:pPr algn="l"/>
            <a:r>
              <a:rPr lang="en-US" sz="1200" b="0" i="0" dirty="0">
                <a:latin typeface="Source Sans Pro" panose="020B0503030403020204" pitchFamily="34" charset="77"/>
              </a:rPr>
              <a:t>Lorem ipsum dolor sit </a:t>
            </a:r>
            <a:r>
              <a:rPr lang="en-US" sz="1200" b="0" i="0" dirty="0" err="1">
                <a:latin typeface="Source Sans Pro" panose="020B0503030403020204" pitchFamily="34" charset="77"/>
              </a:rPr>
              <a:t>amet</a:t>
            </a:r>
            <a:r>
              <a:rPr lang="en-US" sz="1200" b="0" i="0" dirty="0">
                <a:latin typeface="Source Sans Pro" panose="020B0503030403020204" pitchFamily="34" charset="77"/>
              </a:rPr>
              <a:t>, </a:t>
            </a:r>
            <a:r>
              <a:rPr lang="en-US" sz="1200" b="0" i="0" dirty="0" err="1">
                <a:latin typeface="Source Sans Pro" panose="020B0503030403020204" pitchFamily="34" charset="77"/>
              </a:rPr>
              <a:t>consectetur</a:t>
            </a:r>
            <a:r>
              <a:rPr lang="en-US" sz="1200" b="0" i="0" dirty="0">
                <a:latin typeface="Source Sans Pro" panose="020B0503030403020204" pitchFamily="34" charset="77"/>
              </a:rPr>
              <a:t> </a:t>
            </a:r>
            <a:r>
              <a:rPr lang="en-US" sz="1200" b="0" i="0" dirty="0" err="1">
                <a:latin typeface="Source Sans Pro" panose="020B0503030403020204" pitchFamily="34" charset="77"/>
              </a:rPr>
              <a:t>adipiscing</a:t>
            </a:r>
            <a:r>
              <a:rPr lang="en-US" sz="1200" b="0" i="0" dirty="0">
                <a:latin typeface="Source Sans Pro" panose="020B0503030403020204" pitchFamily="34" charset="77"/>
              </a:rPr>
              <a:t> </a:t>
            </a:r>
            <a:r>
              <a:rPr lang="en-US" sz="1200" b="0" i="0" dirty="0" err="1">
                <a:latin typeface="Source Sans Pro" panose="020B0503030403020204" pitchFamily="34" charset="77"/>
              </a:rPr>
              <a:t>elit</a:t>
            </a:r>
            <a:r>
              <a:rPr lang="en-US" sz="1200" b="0" i="0" dirty="0">
                <a:latin typeface="Source Sans Pro" panose="020B0503030403020204" pitchFamily="34" charset="77"/>
              </a:rPr>
              <a:t>, sed do </a:t>
            </a:r>
            <a:r>
              <a:rPr lang="en-US" sz="1200" b="0" i="0" dirty="0" err="1">
                <a:latin typeface="Source Sans Pro" panose="020B0503030403020204" pitchFamily="34" charset="77"/>
              </a:rPr>
              <a:t>eiusmod</a:t>
            </a:r>
            <a:r>
              <a:rPr lang="en-US" sz="1200" b="0" i="0" dirty="0">
                <a:latin typeface="Source Sans Pro" panose="020B0503030403020204" pitchFamily="34" charset="77"/>
              </a:rPr>
              <a:t> </a:t>
            </a:r>
            <a:r>
              <a:rPr lang="en-US" sz="1200" b="0" i="0" dirty="0" err="1">
                <a:latin typeface="Source Sans Pro" panose="020B0503030403020204" pitchFamily="34" charset="77"/>
              </a:rPr>
              <a:t>tempor</a:t>
            </a:r>
            <a:r>
              <a:rPr lang="en-US" sz="1200" b="0" i="0" dirty="0">
                <a:latin typeface="Source Sans Pro" panose="020B0503030403020204" pitchFamily="34" charset="77"/>
              </a:rPr>
              <a:t> </a:t>
            </a:r>
            <a:r>
              <a:rPr lang="en-US" sz="1200" b="0" i="0" dirty="0" err="1">
                <a:latin typeface="Source Sans Pro" panose="020B0503030403020204" pitchFamily="34" charset="77"/>
              </a:rPr>
              <a:t>incididunt</a:t>
            </a:r>
            <a:r>
              <a:rPr lang="en-US" sz="1200" b="0" i="0" dirty="0">
                <a:latin typeface="Source Sans Pro" panose="020B0503030403020204" pitchFamily="34" charset="77"/>
              </a:rPr>
              <a:t> </a:t>
            </a:r>
            <a:r>
              <a:rPr lang="en-US" sz="1200" b="0" i="0" dirty="0" err="1">
                <a:latin typeface="Source Sans Pro" panose="020B0503030403020204" pitchFamily="34" charset="77"/>
              </a:rPr>
              <a:t>ut</a:t>
            </a:r>
            <a:r>
              <a:rPr lang="en-US" sz="1200" b="0" i="0" dirty="0">
                <a:latin typeface="Source Sans Pro" panose="020B0503030403020204" pitchFamily="34" charset="77"/>
              </a:rPr>
              <a:t> </a:t>
            </a:r>
            <a:r>
              <a:rPr lang="en-US" sz="1200" b="0" i="0" dirty="0" err="1">
                <a:latin typeface="Source Sans Pro" panose="020B0503030403020204" pitchFamily="34" charset="77"/>
              </a:rPr>
              <a:t>labore</a:t>
            </a:r>
            <a:r>
              <a:rPr lang="en-US" sz="1200" b="0" i="0" dirty="0">
                <a:latin typeface="Source Sans Pro" panose="020B0503030403020204" pitchFamily="34" charset="77"/>
              </a:rPr>
              <a:t> et dolore magna </a:t>
            </a:r>
            <a:r>
              <a:rPr lang="en-US" sz="1200" b="0" i="0" dirty="0" err="1">
                <a:latin typeface="Source Sans Pro" panose="020B0503030403020204" pitchFamily="34" charset="77"/>
              </a:rPr>
              <a:t>aliqua</a:t>
            </a:r>
            <a:r>
              <a:rPr lang="en-US" sz="1200" b="0" i="0" dirty="0">
                <a:latin typeface="Source Sans Pro" panose="020B0503030403020204" pitchFamily="34" charset="77"/>
              </a:rPr>
              <a:t>. 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D9C099F4-DBEB-0245-918E-D1D8401923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44759" y="3079844"/>
            <a:ext cx="6228250" cy="4655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/>
              <a:t>Longer benefit headline goes here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0542FD1-9CC5-7F47-8183-EEDF9C978E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055" y="1767435"/>
            <a:ext cx="501135" cy="50113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06CEBEE4-17B3-7240-8CD6-B9EC19379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6054" y="2986637"/>
            <a:ext cx="501135" cy="50113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7A8615C9-463A-8B4D-865C-B963DBC290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6054" y="4205839"/>
            <a:ext cx="501135" cy="50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428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&amp;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84F8E6-2AB3-804A-AB4A-9F093589EC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3952" y="1236337"/>
            <a:ext cx="5988048" cy="496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00200"/>
            <a:ext cx="5149850" cy="4216400"/>
          </a:xfrm>
          <a:prstGeom prst="rect">
            <a:avLst/>
          </a:prstGeom>
        </p:spPr>
        <p:txBody>
          <a:bodyPr/>
          <a:lstStyle>
            <a:lvl1pPr>
              <a:lnSpc>
                <a:spcPts val="2300"/>
              </a:lnSpc>
              <a:defRPr sz="1500" b="0" i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nusquam</a:t>
            </a:r>
            <a:r>
              <a:rPr lang="en-US" dirty="0"/>
              <a:t> </a:t>
            </a:r>
            <a:r>
              <a:rPr lang="en-US" dirty="0" err="1"/>
              <a:t>lucilius</a:t>
            </a:r>
            <a:r>
              <a:rPr lang="en-US" dirty="0"/>
              <a:t> </a:t>
            </a:r>
            <a:r>
              <a:rPr lang="en-US" dirty="0" err="1"/>
              <a:t>interesset</a:t>
            </a:r>
            <a:r>
              <a:rPr lang="en-US" dirty="0"/>
              <a:t> pro </a:t>
            </a:r>
            <a:r>
              <a:rPr lang="en-US" dirty="0" err="1"/>
              <a:t>ea</a:t>
            </a:r>
            <a:r>
              <a:rPr lang="en-US" dirty="0"/>
              <a:t>, </a:t>
            </a:r>
            <a:r>
              <a:rPr lang="en-US" dirty="0" err="1"/>
              <a:t>ei</a:t>
            </a:r>
            <a:r>
              <a:rPr lang="en-US" dirty="0"/>
              <a:t> has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singulis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option </a:t>
            </a:r>
            <a:r>
              <a:rPr lang="en-US" dirty="0" err="1"/>
              <a:t>qualisque</a:t>
            </a:r>
            <a:r>
              <a:rPr lang="en-US" dirty="0"/>
              <a:t> cu, sea </a:t>
            </a:r>
            <a:r>
              <a:rPr lang="en-US" dirty="0" err="1"/>
              <a:t>tritani</a:t>
            </a:r>
            <a:r>
              <a:rPr lang="en-US" dirty="0"/>
              <a:t> </a:t>
            </a:r>
            <a:r>
              <a:rPr lang="en-US" dirty="0" err="1"/>
              <a:t>recusabo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in, cum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mazim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delectus</a:t>
            </a:r>
            <a:r>
              <a:rPr lang="en-US" dirty="0"/>
              <a:t>.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libris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laboramus</a:t>
            </a:r>
            <a:r>
              <a:rPr lang="en-US" dirty="0"/>
              <a:t> id </a:t>
            </a:r>
            <a:r>
              <a:rPr lang="en-US" dirty="0" err="1"/>
              <a:t>eos</a:t>
            </a:r>
            <a:r>
              <a:rPr lang="en-US" dirty="0"/>
              <a:t>,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76B0D-2AD2-41A5-8A94-245EF8B40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3642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BB3AC28-D084-F549-803B-6CD49D4977F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0600" y="3851583"/>
            <a:ext cx="1350666" cy="13506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Add brand graphic icon</a:t>
            </a:r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294371" y="2547116"/>
            <a:ext cx="3347569" cy="4616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AU" sz="1100" b="0" i="0" smtClean="0">
                <a:effectLst/>
              </a:defRPr>
            </a:lvl1pPr>
          </a:lstStyle>
          <a:p>
            <a:pPr fontAlgn="base"/>
            <a:r>
              <a:rPr lang="en-AU" b="0" i="0" dirty="0" err="1">
                <a:solidFill>
                  <a:srgbClr val="011936"/>
                </a:solidFill>
                <a:effectLst/>
                <a:latin typeface="Source Sans Pro" panose="020B0503030403020204" pitchFamily="34" charset="77"/>
              </a:rPr>
              <a:t>MaxiCloud</a:t>
            </a:r>
            <a:r>
              <a:rPr lang="en-AU" b="0" i="0" dirty="0">
                <a:solidFill>
                  <a:srgbClr val="011936"/>
                </a:solidFill>
                <a:effectLst/>
                <a:latin typeface="Source Sans Pro" panose="020B0503030403020204" pitchFamily="34" charset="77"/>
              </a:rPr>
              <a:t> caters to any sized business and scales easily. Whether it’s new projects, sites, users or extra licensing requirements – </a:t>
            </a:r>
            <a:r>
              <a:rPr lang="en-AU" b="0" i="0" dirty="0" err="1">
                <a:solidFill>
                  <a:srgbClr val="011936"/>
                </a:solidFill>
                <a:effectLst/>
                <a:latin typeface="Source Sans Pro" panose="020B0503030403020204" pitchFamily="34" charset="77"/>
              </a:rPr>
              <a:t>MaxiCloud</a:t>
            </a:r>
            <a:r>
              <a:rPr lang="en-AU" b="0" i="0" dirty="0">
                <a:solidFill>
                  <a:srgbClr val="011936"/>
                </a:solidFill>
                <a:effectLst/>
                <a:latin typeface="Source Sans Pro" panose="020B0503030403020204" pitchFamily="34" charset="77"/>
              </a:rPr>
              <a:t> grows with your organisation.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59B997F4-180F-E24C-8E2F-554030FF2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94371" y="4526917"/>
            <a:ext cx="3347569" cy="461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AU" sz="1100" b="0" i="0" smtClean="0">
                <a:effectLst/>
              </a:defRPr>
            </a:lvl1pPr>
          </a:lstStyle>
          <a:p>
            <a:pPr fontAlgn="base"/>
            <a:r>
              <a:rPr lang="en-AU" b="0" i="0" dirty="0">
                <a:solidFill>
                  <a:srgbClr val="011936"/>
                </a:solidFill>
                <a:effectLst/>
                <a:latin typeface="Source Sans Pro" panose="020B0503030403020204" pitchFamily="34" charset="77"/>
              </a:rPr>
              <a:t>The best of breed asset management tools on the one platform – Mobility, Asset Investment Optimisation, Scheduling, Archiving, Inventory Management, Permitting &amp; more.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30D5EF2-729A-F048-9AAA-25607646C0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6794" y="2547115"/>
            <a:ext cx="3347569" cy="4616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AU" sz="1100" b="0" i="0" smtClean="0">
                <a:effectLst/>
              </a:defRPr>
            </a:lvl1pPr>
          </a:lstStyle>
          <a:p>
            <a:pPr fontAlgn="base"/>
            <a:r>
              <a:rPr lang="en-AU" b="0" i="0" dirty="0">
                <a:solidFill>
                  <a:srgbClr val="011936"/>
                </a:solidFill>
                <a:effectLst/>
                <a:latin typeface="Source Sans Pro" panose="020B0503030403020204" pitchFamily="34" charset="77"/>
              </a:rPr>
              <a:t>Relax in the knowledge that your data is always airtight in our locally managed data </a:t>
            </a:r>
            <a:r>
              <a:rPr lang="en-AU" b="0" i="0" dirty="0" err="1">
                <a:solidFill>
                  <a:srgbClr val="011936"/>
                </a:solidFill>
                <a:effectLst/>
                <a:latin typeface="Source Sans Pro" panose="020B0503030403020204" pitchFamily="34" charset="77"/>
              </a:rPr>
              <a:t>centers</a:t>
            </a:r>
            <a:r>
              <a:rPr lang="en-AU" b="0" i="0" dirty="0">
                <a:solidFill>
                  <a:srgbClr val="011936"/>
                </a:solidFill>
                <a:effectLst/>
                <a:latin typeface="Source Sans Pro" panose="020B0503030403020204" pitchFamily="34" charset="77"/>
              </a:rPr>
              <a:t>. </a:t>
            </a:r>
            <a:r>
              <a:rPr lang="en-AU" b="0" i="0" dirty="0" err="1">
                <a:solidFill>
                  <a:srgbClr val="011936"/>
                </a:solidFill>
                <a:effectLst/>
                <a:latin typeface="Source Sans Pro" panose="020B0503030403020204" pitchFamily="34" charset="77"/>
              </a:rPr>
              <a:t>MaxiCloud</a:t>
            </a:r>
            <a:r>
              <a:rPr lang="en-AU" b="0" i="0" dirty="0">
                <a:solidFill>
                  <a:srgbClr val="011936"/>
                </a:solidFill>
                <a:effectLst/>
                <a:latin typeface="Source Sans Pro" panose="020B0503030403020204" pitchFamily="34" charset="77"/>
              </a:rPr>
              <a:t> has DC security and accreditations, and adheres to local cyber security certification. Plus, with private tenancy you get additional security.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76E720D-0888-854A-B292-7408954ABF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06794" y="4526918"/>
            <a:ext cx="3347569" cy="4616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AU" sz="1100" b="0" i="0" smtClean="0">
                <a:effectLst/>
              </a:defRPr>
            </a:lvl1pPr>
          </a:lstStyle>
          <a:p>
            <a:pPr fontAlgn="base"/>
            <a:r>
              <a:rPr lang="en-AU" b="0" i="0" dirty="0">
                <a:solidFill>
                  <a:srgbClr val="011936"/>
                </a:solidFill>
                <a:effectLst/>
                <a:latin typeface="Source Sans Pro" panose="020B0503030403020204" pitchFamily="34" charset="77"/>
              </a:rPr>
              <a:t>No upfront capital costs, quick implementation and no on-site equipment needed. You’ll love the affordable monthly subscription with the flexibility to add solutions as you go.</a:t>
            </a:r>
          </a:p>
        </p:txBody>
      </p:sp>
      <p:sp>
        <p:nvSpPr>
          <p:cNvPr id="18" name="Title Placeholder 4">
            <a:extLst>
              <a:ext uri="{FF2B5EF4-FFF2-40B4-BE49-F238E27FC236}">
                <a16:creationId xmlns:a16="http://schemas.microsoft.com/office/drawing/2014/main" id="{08B8F24B-0C18-3A46-846C-5996251A37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1647" y="375065"/>
            <a:ext cx="10515600" cy="96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Benefits of [Solution/Product]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F39189D-6E3B-3B46-9D95-1B232AFC13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94370" y="2123913"/>
            <a:ext cx="3441700" cy="41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/>
              <a:t>Scalability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7005FB1-88A2-9147-8ACA-5D132893C3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94370" y="4091759"/>
            <a:ext cx="3596687" cy="41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/>
              <a:t>Only the best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D00C8AAA-47C1-454E-B97C-756BD52274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94" y="2123913"/>
            <a:ext cx="3441700" cy="41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/>
              <a:t>Security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06DF237F-9CE8-D14E-B5EE-1D88E3ADB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06794" y="4091759"/>
            <a:ext cx="3596687" cy="41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/>
              <a:t>Savings</a:t>
            </a:r>
          </a:p>
        </p:txBody>
      </p:sp>
      <p:sp>
        <p:nvSpPr>
          <p:cNvPr id="31" name="Picture Placeholder 29">
            <a:extLst>
              <a:ext uri="{FF2B5EF4-FFF2-40B4-BE49-F238E27FC236}">
                <a16:creationId xmlns:a16="http://schemas.microsoft.com/office/drawing/2014/main" id="{F224C445-B5BA-AA41-841E-26931A4D6C4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90600" y="1900351"/>
            <a:ext cx="1350666" cy="13506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Add brand graphic icon</a:t>
            </a:r>
          </a:p>
        </p:txBody>
      </p:sp>
      <p:sp>
        <p:nvSpPr>
          <p:cNvPr id="32" name="Picture Placeholder 29">
            <a:extLst>
              <a:ext uri="{FF2B5EF4-FFF2-40B4-BE49-F238E27FC236}">
                <a16:creationId xmlns:a16="http://schemas.microsoft.com/office/drawing/2014/main" id="{B20B3FDF-5D23-024E-BF0A-3CEB2144674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604262" y="1900351"/>
            <a:ext cx="1350666" cy="13506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Add brand graphic icon</a:t>
            </a:r>
          </a:p>
        </p:txBody>
      </p:sp>
      <p:sp>
        <p:nvSpPr>
          <p:cNvPr id="33" name="Picture Placeholder 29">
            <a:extLst>
              <a:ext uri="{FF2B5EF4-FFF2-40B4-BE49-F238E27FC236}">
                <a16:creationId xmlns:a16="http://schemas.microsoft.com/office/drawing/2014/main" id="{5120C080-BEAB-434D-A63B-B4C70F90C23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604262" y="3851583"/>
            <a:ext cx="1350666" cy="13506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Add brand graphic icon</a:t>
            </a:r>
          </a:p>
        </p:txBody>
      </p:sp>
    </p:spTree>
    <p:extLst>
      <p:ext uri="{BB962C8B-B14F-4D97-AF65-F5344CB8AC3E}">
        <p14:creationId xmlns:p14="http://schemas.microsoft.com/office/powerpoint/2010/main" val="2792518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 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Placeholder 4">
            <a:extLst>
              <a:ext uri="{FF2B5EF4-FFF2-40B4-BE49-F238E27FC236}">
                <a16:creationId xmlns:a16="http://schemas.microsoft.com/office/drawing/2014/main" id="{EDF188AD-23A6-B04D-A712-CB96AAFBC4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1647" y="375065"/>
            <a:ext cx="10515600" cy="96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Our Clients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26518B-34A6-D448-AF00-808F94402B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6466" y="1600200"/>
            <a:ext cx="7450781" cy="4458711"/>
          </a:xfrm>
          <a:prstGeom prst="rect">
            <a:avLst/>
          </a:prstGeom>
        </p:spPr>
      </p:pic>
      <p:sp>
        <p:nvSpPr>
          <p:cNvPr id="76" name="Text Placeholder 11">
            <a:extLst>
              <a:ext uri="{FF2B5EF4-FFF2-40B4-BE49-F238E27FC236}">
                <a16:creationId xmlns:a16="http://schemas.microsoft.com/office/drawing/2014/main" id="{E35DFB1B-E0B5-7042-A19B-15F13838E1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60380"/>
            <a:ext cx="2398614" cy="11961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200" b="1" i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BPD Zenith helps a wide range of businesses to maximize the benefits of their software solutions over the lifecycle of their physical asset base. </a:t>
            </a:r>
          </a:p>
        </p:txBody>
      </p:sp>
      <p:sp>
        <p:nvSpPr>
          <p:cNvPr id="77" name="Text Placeholder 11">
            <a:extLst>
              <a:ext uri="{FF2B5EF4-FFF2-40B4-BE49-F238E27FC236}">
                <a16:creationId xmlns:a16="http://schemas.microsoft.com/office/drawing/2014/main" id="{79B22DA6-E315-EB4D-938A-2F8FE28FE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107341"/>
            <a:ext cx="2398614" cy="12866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050" b="0" i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We do this by combining our local know-how and global reach to understand your business processes, minimizing implementation risks and support shortfalls.</a:t>
            </a:r>
          </a:p>
        </p:txBody>
      </p:sp>
    </p:spTree>
    <p:extLst>
      <p:ext uri="{BB962C8B-B14F-4D97-AF65-F5344CB8AC3E}">
        <p14:creationId xmlns:p14="http://schemas.microsoft.com/office/powerpoint/2010/main" val="19054440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 Benefits"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4">
            <a:extLst>
              <a:ext uri="{FF2B5EF4-FFF2-40B4-BE49-F238E27FC236}">
                <a16:creationId xmlns:a16="http://schemas.microsoft.com/office/drawing/2014/main" id="{08B8F24B-0C18-3A46-846C-5996251A37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1647" y="375065"/>
            <a:ext cx="9047073" cy="96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Cloud Benefits</a:t>
            </a:r>
          </a:p>
        </p:txBody>
      </p:sp>
      <p:sp>
        <p:nvSpPr>
          <p:cNvPr id="35" name="Rectángulo 2">
            <a:extLst>
              <a:ext uri="{FF2B5EF4-FFF2-40B4-BE49-F238E27FC236}">
                <a16:creationId xmlns:a16="http://schemas.microsoft.com/office/drawing/2014/main" id="{D275EA4B-641A-3843-9045-743362F0DC63}"/>
              </a:ext>
            </a:extLst>
          </p:cNvPr>
          <p:cNvSpPr/>
          <p:nvPr userDrawn="1"/>
        </p:nvSpPr>
        <p:spPr>
          <a:xfrm rot="18827872">
            <a:off x="1094619" y="4473453"/>
            <a:ext cx="1212544" cy="158400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sp>
        <p:nvSpPr>
          <p:cNvPr id="36" name="Rectángulo 5">
            <a:extLst>
              <a:ext uri="{FF2B5EF4-FFF2-40B4-BE49-F238E27FC236}">
                <a16:creationId xmlns:a16="http://schemas.microsoft.com/office/drawing/2014/main" id="{6FE8F71C-8912-D543-9ABC-27CCCE8FBC04}"/>
              </a:ext>
            </a:extLst>
          </p:cNvPr>
          <p:cNvSpPr/>
          <p:nvPr userDrawn="1"/>
        </p:nvSpPr>
        <p:spPr>
          <a:xfrm rot="2939988">
            <a:off x="5395751" y="3817958"/>
            <a:ext cx="2101908" cy="158400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sp>
        <p:nvSpPr>
          <p:cNvPr id="37" name="Rectángulo 6">
            <a:extLst>
              <a:ext uri="{FF2B5EF4-FFF2-40B4-BE49-F238E27FC236}">
                <a16:creationId xmlns:a16="http://schemas.microsoft.com/office/drawing/2014/main" id="{06D2814B-BB69-4849-A8A2-2B6CFFF90436}"/>
              </a:ext>
            </a:extLst>
          </p:cNvPr>
          <p:cNvSpPr/>
          <p:nvPr userDrawn="1"/>
        </p:nvSpPr>
        <p:spPr>
          <a:xfrm rot="19260915">
            <a:off x="4033717" y="3864883"/>
            <a:ext cx="1923072" cy="158400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sp>
        <p:nvSpPr>
          <p:cNvPr id="38" name="Rectángulo 7">
            <a:extLst>
              <a:ext uri="{FF2B5EF4-FFF2-40B4-BE49-F238E27FC236}">
                <a16:creationId xmlns:a16="http://schemas.microsoft.com/office/drawing/2014/main" id="{3D70253B-F559-BD4A-91A3-BF5B569DAF49}"/>
              </a:ext>
            </a:extLst>
          </p:cNvPr>
          <p:cNvSpPr/>
          <p:nvPr userDrawn="1"/>
        </p:nvSpPr>
        <p:spPr>
          <a:xfrm rot="1382349">
            <a:off x="2504814" y="4042552"/>
            <a:ext cx="1923072" cy="156607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sp>
        <p:nvSpPr>
          <p:cNvPr id="39" name="Elipse 11">
            <a:extLst>
              <a:ext uri="{FF2B5EF4-FFF2-40B4-BE49-F238E27FC236}">
                <a16:creationId xmlns:a16="http://schemas.microsoft.com/office/drawing/2014/main" id="{02169114-1032-A14F-BB7E-C7B2688DA405}"/>
              </a:ext>
            </a:extLst>
          </p:cNvPr>
          <p:cNvSpPr>
            <a:spLocks noChangeAspect="1"/>
          </p:cNvSpPr>
          <p:nvPr userDrawn="1"/>
        </p:nvSpPr>
        <p:spPr>
          <a:xfrm>
            <a:off x="1843599" y="3257797"/>
            <a:ext cx="1118875" cy="1118875"/>
          </a:xfrm>
          <a:prstGeom prst="ellipse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800" dirty="0">
                <a:latin typeface="Oswald bold" panose="02000803000000000000" pitchFamily="2" charset="0"/>
              </a:rPr>
              <a:t>01</a:t>
            </a:r>
            <a:endParaRPr lang="en-US" sz="2800" dirty="0">
              <a:latin typeface="Oswald bold" panose="02000803000000000000" pitchFamily="2" charset="0"/>
            </a:endParaRPr>
          </a:p>
        </p:txBody>
      </p:sp>
      <p:sp>
        <p:nvSpPr>
          <p:cNvPr id="40" name="Elipse 12">
            <a:extLst>
              <a:ext uri="{FF2B5EF4-FFF2-40B4-BE49-F238E27FC236}">
                <a16:creationId xmlns:a16="http://schemas.microsoft.com/office/drawing/2014/main" id="{3397BC97-2D1F-2D4E-833B-627E44324D23}"/>
              </a:ext>
            </a:extLst>
          </p:cNvPr>
          <p:cNvSpPr>
            <a:spLocks noChangeAspect="1"/>
          </p:cNvSpPr>
          <p:nvPr userDrawn="1"/>
        </p:nvSpPr>
        <p:spPr>
          <a:xfrm>
            <a:off x="3801888" y="3864032"/>
            <a:ext cx="1118875" cy="1118875"/>
          </a:xfrm>
          <a:prstGeom prst="ellipse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800">
                <a:latin typeface="Oswald bold" panose="02000803000000000000" pitchFamily="2" charset="0"/>
              </a:rPr>
              <a:t>02</a:t>
            </a:r>
            <a:endParaRPr lang="en-US" sz="2800">
              <a:latin typeface="Oswald bold" panose="02000803000000000000" pitchFamily="2" charset="0"/>
            </a:endParaRPr>
          </a:p>
        </p:txBody>
      </p:sp>
      <p:sp>
        <p:nvSpPr>
          <p:cNvPr id="41" name="Elipse 13">
            <a:extLst>
              <a:ext uri="{FF2B5EF4-FFF2-40B4-BE49-F238E27FC236}">
                <a16:creationId xmlns:a16="http://schemas.microsoft.com/office/drawing/2014/main" id="{C568A36E-83F1-9C44-8A03-31A0F6DAD2B6}"/>
              </a:ext>
            </a:extLst>
          </p:cNvPr>
          <p:cNvSpPr>
            <a:spLocks noChangeAspect="1"/>
          </p:cNvSpPr>
          <p:nvPr userDrawn="1"/>
        </p:nvSpPr>
        <p:spPr>
          <a:xfrm>
            <a:off x="5263141" y="2631711"/>
            <a:ext cx="1118875" cy="1118875"/>
          </a:xfrm>
          <a:prstGeom prst="ellipse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800">
                <a:latin typeface="Oswald bold" panose="02000803000000000000" pitchFamily="2" charset="0"/>
              </a:rPr>
              <a:t>03</a:t>
            </a:r>
            <a:endParaRPr lang="en-US" sz="2800">
              <a:latin typeface="Oswald bold" panose="02000803000000000000" pitchFamily="2" charset="0"/>
            </a:endParaRPr>
          </a:p>
        </p:txBody>
      </p:sp>
      <p:sp>
        <p:nvSpPr>
          <p:cNvPr id="42" name="Textbox 1">
            <a:extLst>
              <a:ext uri="{FF2B5EF4-FFF2-40B4-BE49-F238E27FC236}">
                <a16:creationId xmlns:a16="http://schemas.microsoft.com/office/drawing/2014/main" id="{92681789-A447-5649-82DD-B451E7FDF6E6}"/>
              </a:ext>
            </a:extLst>
          </p:cNvPr>
          <p:cNvSpPr/>
          <p:nvPr userDrawn="1"/>
        </p:nvSpPr>
        <p:spPr>
          <a:xfrm>
            <a:off x="1179141" y="2464860"/>
            <a:ext cx="2448000" cy="828692"/>
          </a:xfrm>
          <a:prstGeom prst="rect">
            <a:avLst/>
          </a:prstGeom>
        </p:spPr>
        <p:txBody>
          <a:bodyPr wrap="square" lIns="241559" tIns="120779" rIns="241559" bIns="120779" anchor="t">
            <a:spAutoFit/>
          </a:bodyPr>
          <a:lstStyle/>
          <a:p>
            <a:pPr marL="0" marR="0" lvl="0" indent="0" algn="ctr" defTabSz="24159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ebas Neue" panose="020B0606020202050201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AFFORDABILITY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ebas Neue" panose="020B0606020202050201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2415902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000" dirty="0">
                <a:solidFill>
                  <a:schemeClr val="accent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Subscription based - pay only for your current user base</a:t>
            </a:r>
            <a:endParaRPr 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ource Sans Pro" panose="020B0503030403020204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Textbox 1">
            <a:extLst>
              <a:ext uri="{FF2B5EF4-FFF2-40B4-BE49-F238E27FC236}">
                <a16:creationId xmlns:a16="http://schemas.microsoft.com/office/drawing/2014/main" id="{01FD7AC7-476E-8B4D-B67E-405CB8988624}"/>
              </a:ext>
            </a:extLst>
          </p:cNvPr>
          <p:cNvSpPr/>
          <p:nvPr userDrawn="1"/>
        </p:nvSpPr>
        <p:spPr>
          <a:xfrm>
            <a:off x="3137325" y="4909003"/>
            <a:ext cx="2448000" cy="828692"/>
          </a:xfrm>
          <a:prstGeom prst="rect">
            <a:avLst/>
          </a:prstGeom>
        </p:spPr>
        <p:txBody>
          <a:bodyPr wrap="square" lIns="241559" tIns="120779" rIns="241559" bIns="120779">
            <a:spAutoFit/>
          </a:bodyPr>
          <a:lstStyle/>
          <a:p>
            <a:pPr marL="0" marR="0" lvl="0" indent="0" algn="ctr" defTabSz="24159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ebas Neue" panose="020B0606020202050201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FLEXIBILITY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ebas Neue" panose="020B0606020202050201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 defTabSz="2415902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000" dirty="0">
                <a:solidFill>
                  <a:schemeClr val="accent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We work with you and your circumstances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ource Sans Pro" panose="020B0503030403020204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Textbox 1">
            <a:extLst>
              <a:ext uri="{FF2B5EF4-FFF2-40B4-BE49-F238E27FC236}">
                <a16:creationId xmlns:a16="http://schemas.microsoft.com/office/drawing/2014/main" id="{AA46A1EB-3E75-3043-9CB0-FA008BF0E012}"/>
              </a:ext>
            </a:extLst>
          </p:cNvPr>
          <p:cNvSpPr/>
          <p:nvPr userDrawn="1"/>
        </p:nvSpPr>
        <p:spPr>
          <a:xfrm>
            <a:off x="4602172" y="1860720"/>
            <a:ext cx="2448000" cy="828692"/>
          </a:xfrm>
          <a:prstGeom prst="rect">
            <a:avLst/>
          </a:prstGeom>
        </p:spPr>
        <p:txBody>
          <a:bodyPr wrap="square" lIns="241559" tIns="120779" rIns="241559" bIns="120779">
            <a:spAutoFit/>
          </a:bodyPr>
          <a:lstStyle/>
          <a:p>
            <a:pPr marL="0" marR="0" lvl="0" indent="0" algn="ctr" defTabSz="24159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accent1"/>
                </a:solidFill>
                <a:latin typeface="Bebas Neue" panose="020B0606020202050201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SCALABILITY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ebas Neue" panose="020B0606020202050201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 defTabSz="2415902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000" dirty="0">
                <a:solidFill>
                  <a:schemeClr val="accent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The platform easily grows as your business expands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ource Sans Pro" panose="020B0503030403020204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box 1">
            <a:extLst>
              <a:ext uri="{FF2B5EF4-FFF2-40B4-BE49-F238E27FC236}">
                <a16:creationId xmlns:a16="http://schemas.microsoft.com/office/drawing/2014/main" id="{719FEA27-7C62-1848-8A09-76F489036E7B}"/>
              </a:ext>
            </a:extLst>
          </p:cNvPr>
          <p:cNvSpPr/>
          <p:nvPr userDrawn="1"/>
        </p:nvSpPr>
        <p:spPr>
          <a:xfrm>
            <a:off x="5971969" y="5196674"/>
            <a:ext cx="2448000" cy="828692"/>
          </a:xfrm>
          <a:prstGeom prst="rect">
            <a:avLst/>
          </a:prstGeom>
        </p:spPr>
        <p:txBody>
          <a:bodyPr wrap="square" lIns="241559" tIns="120779" rIns="241559" bIns="120779">
            <a:spAutoFit/>
          </a:bodyPr>
          <a:lstStyle/>
          <a:p>
            <a:pPr marL="0" marR="0" lvl="0" indent="0" algn="ctr" defTabSz="24159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ebas Neue" panose="020B0606020202050201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SECURITY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ebas Neue" panose="020B0606020202050201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 defTabSz="2415902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000" dirty="0">
                <a:solidFill>
                  <a:schemeClr val="accent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Multilayered gives you peace of mind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ource Sans Pro" panose="020B0503030403020204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6F3F256B-8B95-CD45-83BD-44C19E3DB47F}"/>
              </a:ext>
            </a:extLst>
          </p:cNvPr>
          <p:cNvSpPr/>
          <p:nvPr userDrawn="1"/>
        </p:nvSpPr>
        <p:spPr>
          <a:xfrm>
            <a:off x="7249408" y="1139675"/>
            <a:ext cx="2448000" cy="828692"/>
          </a:xfrm>
          <a:prstGeom prst="rect">
            <a:avLst/>
          </a:prstGeom>
        </p:spPr>
        <p:txBody>
          <a:bodyPr wrap="square" lIns="241559" tIns="120779" rIns="241559" bIns="120779">
            <a:spAutoFit/>
          </a:bodyPr>
          <a:lstStyle/>
          <a:p>
            <a:pPr marL="0" marR="0" lvl="0" indent="0" algn="ctr" defTabSz="24159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accent1"/>
                </a:solidFill>
                <a:latin typeface="Bebas Neue" panose="020B0606020202050201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EFFICIENT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ebas Neue" panose="020B0606020202050201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24159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Quick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implementation time – collecting meaningful data sooner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ource Sans Pro" panose="020B0503030403020204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Rectángulo 5">
            <a:extLst>
              <a:ext uri="{FF2B5EF4-FFF2-40B4-BE49-F238E27FC236}">
                <a16:creationId xmlns:a16="http://schemas.microsoft.com/office/drawing/2014/main" id="{07341BF4-CB23-3A49-91E7-0CD3791A28F5}"/>
              </a:ext>
            </a:extLst>
          </p:cNvPr>
          <p:cNvSpPr/>
          <p:nvPr userDrawn="1"/>
        </p:nvSpPr>
        <p:spPr>
          <a:xfrm rot="7031943">
            <a:off x="6871638" y="3519076"/>
            <a:ext cx="2101907" cy="158400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sp>
        <p:nvSpPr>
          <p:cNvPr id="48" name="Elipse 14">
            <a:extLst>
              <a:ext uri="{FF2B5EF4-FFF2-40B4-BE49-F238E27FC236}">
                <a16:creationId xmlns:a16="http://schemas.microsoft.com/office/drawing/2014/main" id="{FC758C26-0CF0-EC40-A677-0EF7AEC8BF99}"/>
              </a:ext>
            </a:extLst>
          </p:cNvPr>
          <p:cNvSpPr>
            <a:spLocks noChangeAspect="1"/>
          </p:cNvSpPr>
          <p:nvPr userDrawn="1"/>
        </p:nvSpPr>
        <p:spPr>
          <a:xfrm>
            <a:off x="6683021" y="4173487"/>
            <a:ext cx="1118875" cy="1118875"/>
          </a:xfrm>
          <a:prstGeom prst="ellipse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800" dirty="0">
                <a:latin typeface="Oswald bold" panose="02000803000000000000" pitchFamily="2" charset="0"/>
              </a:rPr>
              <a:t>04</a:t>
            </a:r>
            <a:endParaRPr lang="en-US" sz="2800" dirty="0">
              <a:latin typeface="Oswald bold" panose="02000803000000000000" pitchFamily="2" charset="0"/>
            </a:endParaRPr>
          </a:p>
        </p:txBody>
      </p:sp>
      <p:sp>
        <p:nvSpPr>
          <p:cNvPr id="49" name="Rectángulo 5">
            <a:extLst>
              <a:ext uri="{FF2B5EF4-FFF2-40B4-BE49-F238E27FC236}">
                <a16:creationId xmlns:a16="http://schemas.microsoft.com/office/drawing/2014/main" id="{34C3A070-1622-364D-B8D7-2D7374121DE0}"/>
              </a:ext>
            </a:extLst>
          </p:cNvPr>
          <p:cNvSpPr/>
          <p:nvPr userDrawn="1"/>
        </p:nvSpPr>
        <p:spPr>
          <a:xfrm rot="3036188">
            <a:off x="8244228" y="3344829"/>
            <a:ext cx="2101907" cy="158400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sp>
        <p:nvSpPr>
          <p:cNvPr id="50" name="Textbox 1">
            <a:extLst>
              <a:ext uri="{FF2B5EF4-FFF2-40B4-BE49-F238E27FC236}">
                <a16:creationId xmlns:a16="http://schemas.microsoft.com/office/drawing/2014/main" id="{375FA29E-8586-F44E-816A-49565C24747F}"/>
              </a:ext>
            </a:extLst>
          </p:cNvPr>
          <p:cNvSpPr/>
          <p:nvPr userDrawn="1"/>
        </p:nvSpPr>
        <p:spPr>
          <a:xfrm>
            <a:off x="8575676" y="4550568"/>
            <a:ext cx="2448000" cy="1105691"/>
          </a:xfrm>
          <a:prstGeom prst="rect">
            <a:avLst/>
          </a:prstGeom>
        </p:spPr>
        <p:txBody>
          <a:bodyPr wrap="square" lIns="241559" tIns="120779" rIns="241559" bIns="120779">
            <a:spAutoFit/>
          </a:bodyPr>
          <a:lstStyle/>
          <a:p>
            <a:pPr marL="0" marR="0" lvl="0" indent="0" algn="ctr" defTabSz="24159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accent1"/>
                </a:solidFill>
                <a:latin typeface="Bebas Neue" panose="020B0606020202050201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DISASTER RECOVERY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ebas Neue" panose="020B0606020202050201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 defTabSz="2415902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000" dirty="0">
                <a:solidFill>
                  <a:schemeClr val="accent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Multiple options depending on your business requirements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ource Sans Pro" panose="020B0503030403020204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Elipse 1">
            <a:extLst>
              <a:ext uri="{FF2B5EF4-FFF2-40B4-BE49-F238E27FC236}">
                <a16:creationId xmlns:a16="http://schemas.microsoft.com/office/drawing/2014/main" id="{AE6FF27C-45BB-4B41-97E3-ACF309A3B5FC}"/>
              </a:ext>
            </a:extLst>
          </p:cNvPr>
          <p:cNvSpPr>
            <a:spLocks noChangeAspect="1"/>
          </p:cNvSpPr>
          <p:nvPr userDrawn="1"/>
        </p:nvSpPr>
        <p:spPr>
          <a:xfrm>
            <a:off x="7907247" y="1923731"/>
            <a:ext cx="1118875" cy="1118875"/>
          </a:xfrm>
          <a:prstGeom prst="ellipse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800">
                <a:latin typeface="Oswald bold" panose="02000803000000000000" pitchFamily="2" charset="0"/>
              </a:rPr>
              <a:t>05</a:t>
            </a:r>
            <a:endParaRPr lang="en-US" sz="2800">
              <a:latin typeface="Oswald bold" panose="02000803000000000000" pitchFamily="2" charset="0"/>
            </a:endParaRPr>
          </a:p>
        </p:txBody>
      </p:sp>
      <p:sp>
        <p:nvSpPr>
          <p:cNvPr id="52" name="Rectángulo 5">
            <a:extLst>
              <a:ext uri="{FF2B5EF4-FFF2-40B4-BE49-F238E27FC236}">
                <a16:creationId xmlns:a16="http://schemas.microsoft.com/office/drawing/2014/main" id="{B50C7E52-589E-E74D-9497-E757DD2E8D73}"/>
              </a:ext>
            </a:extLst>
          </p:cNvPr>
          <p:cNvSpPr/>
          <p:nvPr userDrawn="1"/>
        </p:nvSpPr>
        <p:spPr>
          <a:xfrm rot="6976562">
            <a:off x="9510373" y="2735763"/>
            <a:ext cx="2101907" cy="158400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sp>
        <p:nvSpPr>
          <p:cNvPr id="53" name="Elipse 1">
            <a:extLst>
              <a:ext uri="{FF2B5EF4-FFF2-40B4-BE49-F238E27FC236}">
                <a16:creationId xmlns:a16="http://schemas.microsoft.com/office/drawing/2014/main" id="{E9F42813-5208-994C-B9E4-9F271AAE47DD}"/>
              </a:ext>
            </a:extLst>
          </p:cNvPr>
          <p:cNvSpPr>
            <a:spLocks noChangeAspect="1"/>
          </p:cNvSpPr>
          <p:nvPr userDrawn="1"/>
        </p:nvSpPr>
        <p:spPr>
          <a:xfrm>
            <a:off x="10464239" y="1177130"/>
            <a:ext cx="1118875" cy="1118875"/>
          </a:xfrm>
          <a:prstGeom prst="ellipse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800" dirty="0">
                <a:latin typeface="Oswald bold" panose="02000803000000000000" pitchFamily="2" charset="0"/>
              </a:rPr>
              <a:t>07</a:t>
            </a:r>
            <a:endParaRPr lang="en-US" sz="2800" dirty="0">
              <a:latin typeface="Oswald bold" panose="02000803000000000000" pitchFamily="2" charset="0"/>
            </a:endParaRPr>
          </a:p>
        </p:txBody>
      </p:sp>
      <p:sp>
        <p:nvSpPr>
          <p:cNvPr id="54" name="Textbox 1">
            <a:extLst>
              <a:ext uri="{FF2B5EF4-FFF2-40B4-BE49-F238E27FC236}">
                <a16:creationId xmlns:a16="http://schemas.microsoft.com/office/drawing/2014/main" id="{A781937E-6AE9-E345-8CC4-B4D3C7A932DC}"/>
              </a:ext>
            </a:extLst>
          </p:cNvPr>
          <p:cNvSpPr/>
          <p:nvPr userDrawn="1"/>
        </p:nvSpPr>
        <p:spPr>
          <a:xfrm>
            <a:off x="9786528" y="423029"/>
            <a:ext cx="2448000" cy="1159552"/>
          </a:xfrm>
          <a:prstGeom prst="rect">
            <a:avLst/>
          </a:prstGeom>
        </p:spPr>
        <p:txBody>
          <a:bodyPr wrap="square" lIns="241559" tIns="120779" rIns="241559" bIns="120779">
            <a:spAutoFit/>
          </a:bodyPr>
          <a:lstStyle/>
          <a:p>
            <a:pPr marL="0" marR="0" lvl="0" indent="0" algn="ctr" defTabSz="24159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accent1"/>
                </a:solidFill>
                <a:latin typeface="Bebas Neue" panose="020B0606020202050201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FUTURE-PROOF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ebas Neue" panose="020B0606020202050201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24159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T Sans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Your modern asset intensive business</a:t>
            </a:r>
          </a:p>
        </p:txBody>
      </p:sp>
      <p:sp>
        <p:nvSpPr>
          <p:cNvPr id="55" name="Elipse 1">
            <a:extLst>
              <a:ext uri="{FF2B5EF4-FFF2-40B4-BE49-F238E27FC236}">
                <a16:creationId xmlns:a16="http://schemas.microsoft.com/office/drawing/2014/main" id="{6EAACD47-5C5B-8446-8FA3-A51E6EDF155F}"/>
              </a:ext>
            </a:extLst>
          </p:cNvPr>
          <p:cNvSpPr>
            <a:spLocks noChangeAspect="1"/>
          </p:cNvSpPr>
          <p:nvPr userDrawn="1"/>
        </p:nvSpPr>
        <p:spPr>
          <a:xfrm>
            <a:off x="9234045" y="3500801"/>
            <a:ext cx="1118875" cy="1118875"/>
          </a:xfrm>
          <a:prstGeom prst="ellipse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800">
                <a:latin typeface="Oswald bold" panose="02000803000000000000" pitchFamily="2" charset="0"/>
              </a:rPr>
              <a:t>06</a:t>
            </a:r>
            <a:endParaRPr lang="en-US" sz="2800">
              <a:latin typeface="Oswald bold" panose="02000803000000000000" pitchFamily="2" charset="0"/>
            </a:endParaRPr>
          </a:p>
        </p:txBody>
      </p:sp>
      <p:pic>
        <p:nvPicPr>
          <p:cNvPr id="13" name="Picture 12" descr="A picture containing clock&#10;&#10;Description automatically generated">
            <a:extLst>
              <a:ext uri="{FF2B5EF4-FFF2-40B4-BE49-F238E27FC236}">
                <a16:creationId xmlns:a16="http://schemas.microsoft.com/office/drawing/2014/main" id="{747C11AA-D4F7-F540-B7F7-5D9E7E7997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896" y="4337481"/>
            <a:ext cx="2332762" cy="11269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8EB700-5880-484E-A4F0-3F443A5FB9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110" y="1559249"/>
            <a:ext cx="483335" cy="635618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17718BE-1EAA-9749-B8FA-A5298C6178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8585" y="2230623"/>
            <a:ext cx="900000" cy="90000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8C2B712-6A5C-724D-857F-68F0C63AB3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141" y="2892385"/>
            <a:ext cx="900000" cy="9000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D6B2A50-8005-4647-B026-39D419C98A7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016" y="2953260"/>
            <a:ext cx="900000" cy="900000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C3D7BB-1799-CB4C-9545-DB527140C77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6301" y="4000933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093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B6840-829E-4D78-B362-76B8532D0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52674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MaxiCloud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8CF1B-E9B3-6546-943D-44131D41FC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MaxiCloud</a:t>
            </a:r>
            <a:r>
              <a:rPr lang="en-US" dirty="0"/>
              <a:t>?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90F38B4-BFB3-EF44-AA0F-745855A445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9275" y="4913473"/>
            <a:ext cx="3427237" cy="5048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 i="0">
                <a:solidFill>
                  <a:schemeClr val="accent3"/>
                </a:solidFill>
                <a:latin typeface="Source Sans Pro Semibold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Bringing together the best of breed EAM solutions to future proof your modern business</a:t>
            </a:r>
          </a:p>
        </p:txBody>
      </p:sp>
      <p:pic>
        <p:nvPicPr>
          <p:cNvPr id="211" name="Picture 210" descr="A close up of a sign&#10;&#10;Description automatically generated">
            <a:extLst>
              <a:ext uri="{FF2B5EF4-FFF2-40B4-BE49-F238E27FC236}">
                <a16:creationId xmlns:a16="http://schemas.microsoft.com/office/drawing/2014/main" id="{8689A268-D4B0-5240-B107-A45427F7BA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4902" y="1846170"/>
            <a:ext cx="3969089" cy="2980399"/>
          </a:xfrm>
          <a:prstGeom prst="rect">
            <a:avLst/>
          </a:prstGeom>
        </p:spPr>
      </p:pic>
      <p:sp>
        <p:nvSpPr>
          <p:cNvPr id="214" name="Text Placeholder 213">
            <a:extLst>
              <a:ext uri="{FF2B5EF4-FFF2-40B4-BE49-F238E27FC236}">
                <a16:creationId xmlns:a16="http://schemas.microsoft.com/office/drawing/2014/main" id="{8E2F5D1B-F597-6D44-B124-941237E681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4502" y="4452468"/>
            <a:ext cx="2511555" cy="965902"/>
          </a:xfrm>
        </p:spPr>
        <p:txBody>
          <a:bodyPr/>
          <a:lstStyle>
            <a:lvl1pPr marL="0" indent="0">
              <a:buNone/>
              <a:defRPr sz="1100">
                <a:latin typeface="Bebas Neue" panose="020B0606020202050201" pitchFamily="34" charset="0"/>
              </a:defRPr>
            </a:lvl1pPr>
            <a:lvl5pPr marL="1828800" indent="0">
              <a:buNone/>
              <a:defRPr sz="900"/>
            </a:lvl5pPr>
          </a:lstStyle>
          <a:p>
            <a:pPr>
              <a:lnSpc>
                <a:spcPct val="120000"/>
              </a:lnSpc>
            </a:pPr>
            <a:r>
              <a:rPr lang="en-US" sz="800" dirty="0">
                <a:solidFill>
                  <a:schemeClr val="tx1"/>
                </a:solidFill>
                <a:latin typeface="Source Sans Pro" panose="020B0503030403020204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Hosted in the cloud, the </a:t>
            </a:r>
            <a:r>
              <a:rPr lang="en-US" sz="800" dirty="0" err="1">
                <a:solidFill>
                  <a:schemeClr val="tx1"/>
                </a:solidFill>
                <a:latin typeface="Source Sans Pro" panose="020B0503030403020204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MaxiCloud</a:t>
            </a:r>
            <a:r>
              <a:rPr lang="en-US" sz="800" dirty="0">
                <a:solidFill>
                  <a:schemeClr val="tx1"/>
                </a:solidFill>
                <a:latin typeface="Source Sans Pro" panose="020B0503030403020204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 platform remains relevant in a changing environment with inclusive Maximo upgrades, fixes and flexible subscription licensing.</a:t>
            </a:r>
          </a:p>
          <a:p>
            <a:pPr lvl="4"/>
            <a:endParaRPr lang="en-US" dirty="0"/>
          </a:p>
        </p:txBody>
      </p:sp>
      <p:sp>
        <p:nvSpPr>
          <p:cNvPr id="215" name="Text Placeholder 213">
            <a:extLst>
              <a:ext uri="{FF2B5EF4-FFF2-40B4-BE49-F238E27FC236}">
                <a16:creationId xmlns:a16="http://schemas.microsoft.com/office/drawing/2014/main" id="{E9971837-35F6-B144-9922-EC1C328CCC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4502" y="2914528"/>
            <a:ext cx="2511556" cy="988104"/>
          </a:xfrm>
        </p:spPr>
        <p:txBody>
          <a:bodyPr/>
          <a:lstStyle>
            <a:lvl1pPr marL="0" indent="0">
              <a:buNone/>
              <a:defRPr sz="1100">
                <a:latin typeface="Bebas Neue" panose="020B0606020202050201" pitchFamily="34" charset="0"/>
              </a:defRPr>
            </a:lvl1pPr>
            <a:lvl5pPr marL="1828800" indent="0">
              <a:buNone/>
              <a:defRPr sz="900"/>
            </a:lvl5pPr>
          </a:lstStyle>
          <a:p>
            <a:pPr>
              <a:lnSpc>
                <a:spcPct val="120000"/>
              </a:lnSpc>
            </a:pPr>
            <a:r>
              <a:rPr lang="en-US" sz="800" dirty="0" err="1">
                <a:solidFill>
                  <a:schemeClr val="tx1"/>
                </a:solidFill>
                <a:latin typeface="Source Sans Pro" panose="020B0503030403020204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MaxiCloud</a:t>
            </a:r>
            <a:r>
              <a:rPr lang="en-US" sz="800" dirty="0">
                <a:solidFill>
                  <a:schemeClr val="tx1"/>
                </a:solidFill>
                <a:latin typeface="Source Sans Pro" panose="020B0503030403020204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 offers a complete asset management solution for your industry. Pre-packaged with base data, industry enhancements and configurations, </a:t>
            </a:r>
            <a:r>
              <a:rPr lang="en-US" sz="800" dirty="0" err="1">
                <a:solidFill>
                  <a:schemeClr val="tx1"/>
                </a:solidFill>
                <a:latin typeface="Source Sans Pro" panose="020B0503030403020204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MaxiCloud</a:t>
            </a:r>
            <a:r>
              <a:rPr lang="en-US" sz="800" dirty="0">
                <a:solidFill>
                  <a:schemeClr val="tx1"/>
                </a:solidFill>
                <a:latin typeface="Source Sans Pro" panose="020B0503030403020204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 removes the time and cost of setting up a world class Maximo system.</a:t>
            </a:r>
          </a:p>
          <a:p>
            <a:pPr lvl="4"/>
            <a:endParaRPr lang="en-US" dirty="0"/>
          </a:p>
        </p:txBody>
      </p:sp>
      <p:sp>
        <p:nvSpPr>
          <p:cNvPr id="216" name="Text Placeholder 213">
            <a:extLst>
              <a:ext uri="{FF2B5EF4-FFF2-40B4-BE49-F238E27FC236}">
                <a16:creationId xmlns:a16="http://schemas.microsoft.com/office/drawing/2014/main" id="{563A0CE0-B862-0647-AE0C-646E853BC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55943" y="4455124"/>
            <a:ext cx="2491560" cy="998481"/>
          </a:xfrm>
        </p:spPr>
        <p:txBody>
          <a:bodyPr/>
          <a:lstStyle>
            <a:lvl1pPr marL="0" indent="0">
              <a:buNone/>
              <a:defRPr sz="900"/>
            </a:lvl1pPr>
            <a:lvl5pPr marL="1828800" indent="0">
              <a:buNone/>
              <a:defRPr/>
            </a:lvl5pPr>
          </a:lstStyle>
          <a:p>
            <a:pPr algn="r">
              <a:lnSpc>
                <a:spcPct val="120000"/>
              </a:lnSpc>
            </a:pPr>
            <a:r>
              <a:rPr lang="en-US" sz="800" dirty="0" err="1">
                <a:solidFill>
                  <a:schemeClr val="tx1"/>
                </a:solidFill>
                <a:latin typeface="Source Sans Pro" panose="020B0503030403020204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MaxiCloud</a:t>
            </a:r>
            <a:r>
              <a:rPr lang="en-US" sz="800" dirty="0">
                <a:solidFill>
                  <a:schemeClr val="tx1"/>
                </a:solidFill>
                <a:latin typeface="Source Sans Pro" panose="020B0503030403020204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 is currently available with industry solutions for: Airports, Facilities Management, Manufacturing, Renewables and Oil &amp; Gas.</a:t>
            </a:r>
          </a:p>
        </p:txBody>
      </p:sp>
      <p:sp>
        <p:nvSpPr>
          <p:cNvPr id="217" name="Text Placeholder 213">
            <a:extLst>
              <a:ext uri="{FF2B5EF4-FFF2-40B4-BE49-F238E27FC236}">
                <a16:creationId xmlns:a16="http://schemas.microsoft.com/office/drawing/2014/main" id="{12AA30E2-7303-D346-99D6-9E1CA74C5A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947" y="2929759"/>
            <a:ext cx="2511556" cy="99848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5pPr marL="1828800" indent="0">
              <a:buNone/>
              <a:defRPr sz="900"/>
            </a:lvl5pPr>
          </a:lstStyle>
          <a:p>
            <a:pPr algn="r">
              <a:lnSpc>
                <a:spcPct val="120000"/>
              </a:lnSpc>
            </a:pPr>
            <a:r>
              <a:rPr lang="en-US" sz="800" dirty="0">
                <a:solidFill>
                  <a:schemeClr val="tx1"/>
                </a:solidFill>
                <a:latin typeface="Source Sans Pro" panose="020B0503030403020204" pitchFamily="34" charset="77"/>
                <a:ea typeface="Roboto Light" panose="02000000000000000000" pitchFamily="2" charset="0"/>
                <a:cs typeface="Roboto Light" panose="02000000000000000000" pitchFamily="2" charset="0"/>
              </a:rPr>
              <a:t>With all services, support, improvements and innovations fully managed by BPD Zenith, you can consolidate your IT resources to improve efficiency, focus on core competencies and reduce ongoing costs.</a:t>
            </a:r>
          </a:p>
          <a:p>
            <a:pPr lvl="4"/>
            <a:endParaRPr lang="en-US" dirty="0"/>
          </a:p>
        </p:txBody>
      </p:sp>
      <p:sp>
        <p:nvSpPr>
          <p:cNvPr id="219" name="Text Placeholder 218">
            <a:extLst>
              <a:ext uri="{FF2B5EF4-FFF2-40B4-BE49-F238E27FC236}">
                <a16:creationId xmlns:a16="http://schemas.microsoft.com/office/drawing/2014/main" id="{A7089454-AC5C-C940-A99E-E012FEAB19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4502" y="2579237"/>
            <a:ext cx="2022036" cy="327213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/>
              <a:t>Complete EAM Platform</a:t>
            </a:r>
          </a:p>
        </p:txBody>
      </p:sp>
      <p:sp>
        <p:nvSpPr>
          <p:cNvPr id="220" name="Text Placeholder 218">
            <a:extLst>
              <a:ext uri="{FF2B5EF4-FFF2-40B4-BE49-F238E27FC236}">
                <a16:creationId xmlns:a16="http://schemas.microsoft.com/office/drawing/2014/main" id="{3CB44740-A68A-A748-98D6-2F4E18B85A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24502" y="4127911"/>
            <a:ext cx="2022036" cy="327213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/>
              <a:t>Relevant</a:t>
            </a:r>
          </a:p>
        </p:txBody>
      </p:sp>
      <p:sp>
        <p:nvSpPr>
          <p:cNvPr id="221" name="Text Placeholder 218">
            <a:extLst>
              <a:ext uri="{FF2B5EF4-FFF2-40B4-BE49-F238E27FC236}">
                <a16:creationId xmlns:a16="http://schemas.microsoft.com/office/drawing/2014/main" id="{215621BB-19E8-2E4D-BC8A-356DC47E74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29049" y="2585294"/>
            <a:ext cx="2518453" cy="327213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2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/>
              <a:t>Fully Managed</a:t>
            </a:r>
          </a:p>
        </p:txBody>
      </p:sp>
      <p:sp>
        <p:nvSpPr>
          <p:cNvPr id="222" name="Text Placeholder 218">
            <a:extLst>
              <a:ext uri="{FF2B5EF4-FFF2-40B4-BE49-F238E27FC236}">
                <a16:creationId xmlns:a16="http://schemas.microsoft.com/office/drawing/2014/main" id="{126EEB41-E023-A946-ADD8-994D862749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32497" y="4127911"/>
            <a:ext cx="2511556" cy="327213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4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/>
              <a:t>Industry Solutions</a:t>
            </a:r>
          </a:p>
        </p:txBody>
      </p:sp>
    </p:spTree>
    <p:extLst>
      <p:ext uri="{BB962C8B-B14F-4D97-AF65-F5344CB8AC3E}">
        <p14:creationId xmlns:p14="http://schemas.microsoft.com/office/powerpoint/2010/main" val="31370577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at is MaxiCloud?"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8CF1B-E9B3-6546-943D-44131D41FC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MaxiCloud</a:t>
            </a:r>
            <a:r>
              <a:rPr lang="en-US" dirty="0"/>
              <a:t>?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90F38B4-BFB3-EF44-AA0F-745855A445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48932" y="4376918"/>
            <a:ext cx="2415025" cy="5048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 i="0">
                <a:solidFill>
                  <a:schemeClr val="accent3"/>
                </a:solidFill>
                <a:latin typeface="Source Sans Pro Semibold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Handling external resource access i.e. contractors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37361A-22ED-B044-A88A-21E99A3BF3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28252" y="2851275"/>
            <a:ext cx="2098984" cy="573061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endParaRPr lang="en-US" dirty="0"/>
          </a:p>
        </p:txBody>
      </p:sp>
      <p:sp>
        <p:nvSpPr>
          <p:cNvPr id="192" name="Text Placeholder 9">
            <a:extLst>
              <a:ext uri="{FF2B5EF4-FFF2-40B4-BE49-F238E27FC236}">
                <a16:creationId xmlns:a16="http://schemas.microsoft.com/office/drawing/2014/main" id="{BECE8399-2485-4B4E-8866-B0E35C6EED9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04727" y="3723280"/>
            <a:ext cx="2098984" cy="573061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endParaRPr lang="en-US" dirty="0"/>
          </a:p>
        </p:txBody>
      </p:sp>
      <p:sp>
        <p:nvSpPr>
          <p:cNvPr id="193" name="Text Placeholder 9">
            <a:extLst>
              <a:ext uri="{FF2B5EF4-FFF2-40B4-BE49-F238E27FC236}">
                <a16:creationId xmlns:a16="http://schemas.microsoft.com/office/drawing/2014/main" id="{AB28EC93-116A-974F-B531-65B574EC029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105862" y="4595285"/>
            <a:ext cx="2098984" cy="573061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endParaRPr lang="en-US" dirty="0"/>
          </a:p>
        </p:txBody>
      </p:sp>
      <p:sp>
        <p:nvSpPr>
          <p:cNvPr id="194" name="Text Placeholder 9">
            <a:extLst>
              <a:ext uri="{FF2B5EF4-FFF2-40B4-BE49-F238E27FC236}">
                <a16:creationId xmlns:a16="http://schemas.microsoft.com/office/drawing/2014/main" id="{500976F8-6E29-AF48-9B2A-25E1E2110B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845708" y="2826296"/>
            <a:ext cx="2099046" cy="573061"/>
          </a:xfrm>
        </p:spPr>
        <p:txBody>
          <a:bodyPr>
            <a:noAutofit/>
          </a:bodyPr>
          <a:lstStyle>
            <a:lvl1pPr marL="0" indent="0" algn="r">
              <a:buNone/>
              <a:defRPr sz="11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endParaRPr lang="en-US" dirty="0"/>
          </a:p>
        </p:txBody>
      </p:sp>
      <p:sp>
        <p:nvSpPr>
          <p:cNvPr id="195" name="Text Placeholder 9">
            <a:extLst>
              <a:ext uri="{FF2B5EF4-FFF2-40B4-BE49-F238E27FC236}">
                <a16:creationId xmlns:a16="http://schemas.microsoft.com/office/drawing/2014/main" id="{8B09481A-5398-3241-B891-5E6A267CD7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409178" y="3656333"/>
            <a:ext cx="2099046" cy="573061"/>
          </a:xfrm>
        </p:spPr>
        <p:txBody>
          <a:bodyPr>
            <a:noAutofit/>
          </a:bodyPr>
          <a:lstStyle>
            <a:lvl1pPr marL="0" indent="0" algn="r">
              <a:buNone/>
              <a:defRPr sz="11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endParaRPr lang="en-US" dirty="0"/>
          </a:p>
        </p:txBody>
      </p:sp>
      <p:sp>
        <p:nvSpPr>
          <p:cNvPr id="196" name="Text Placeholder 9">
            <a:extLst>
              <a:ext uri="{FF2B5EF4-FFF2-40B4-BE49-F238E27FC236}">
                <a16:creationId xmlns:a16="http://schemas.microsoft.com/office/drawing/2014/main" id="{A0F21728-2824-B446-A1C0-797158307D1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908043" y="4556152"/>
            <a:ext cx="2099046" cy="573061"/>
          </a:xfrm>
        </p:spPr>
        <p:txBody>
          <a:bodyPr>
            <a:noAutofit/>
          </a:bodyPr>
          <a:lstStyle>
            <a:lvl1pPr marL="0" indent="0" algn="r">
              <a:buNone/>
              <a:defRPr sz="11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endParaRPr lang="en-US" dirty="0"/>
          </a:p>
        </p:txBody>
      </p:sp>
      <p:pic>
        <p:nvPicPr>
          <p:cNvPr id="201" name="Graphic 200">
            <a:extLst>
              <a:ext uri="{FF2B5EF4-FFF2-40B4-BE49-F238E27FC236}">
                <a16:creationId xmlns:a16="http://schemas.microsoft.com/office/drawing/2014/main" id="{6BF5A3F1-0BA4-294A-BC03-96138D1899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634" y="2667744"/>
            <a:ext cx="501135" cy="501135"/>
          </a:xfrm>
          <a:prstGeom prst="rect">
            <a:avLst/>
          </a:prstGeom>
        </p:spPr>
      </p:pic>
      <p:pic>
        <p:nvPicPr>
          <p:cNvPr id="202" name="Graphic 201">
            <a:extLst>
              <a:ext uri="{FF2B5EF4-FFF2-40B4-BE49-F238E27FC236}">
                <a16:creationId xmlns:a16="http://schemas.microsoft.com/office/drawing/2014/main" id="{0239FBE4-AB1F-F547-84C5-08EEB669E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109" y="3553005"/>
            <a:ext cx="501135" cy="501135"/>
          </a:xfrm>
          <a:prstGeom prst="rect">
            <a:avLst/>
          </a:prstGeom>
        </p:spPr>
      </p:pic>
      <p:pic>
        <p:nvPicPr>
          <p:cNvPr id="203" name="Graphic 202">
            <a:extLst>
              <a:ext uri="{FF2B5EF4-FFF2-40B4-BE49-F238E27FC236}">
                <a16:creationId xmlns:a16="http://schemas.microsoft.com/office/drawing/2014/main" id="{AE89FAB9-7266-724D-8AD9-A2E2CA6097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5244" y="4438266"/>
            <a:ext cx="501135" cy="501135"/>
          </a:xfrm>
          <a:prstGeom prst="rect">
            <a:avLst/>
          </a:prstGeom>
        </p:spPr>
      </p:pic>
      <p:pic>
        <p:nvPicPr>
          <p:cNvPr id="204" name="Graphic 203">
            <a:extLst>
              <a:ext uri="{FF2B5EF4-FFF2-40B4-BE49-F238E27FC236}">
                <a16:creationId xmlns:a16="http://schemas.microsoft.com/office/drawing/2014/main" id="{0D105C6B-6630-1046-9FA8-29C557CB13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4175" y="2639102"/>
            <a:ext cx="501135" cy="501135"/>
          </a:xfrm>
          <a:prstGeom prst="rect">
            <a:avLst/>
          </a:prstGeom>
        </p:spPr>
      </p:pic>
      <p:pic>
        <p:nvPicPr>
          <p:cNvPr id="205" name="Graphic 204">
            <a:extLst>
              <a:ext uri="{FF2B5EF4-FFF2-40B4-BE49-F238E27FC236}">
                <a16:creationId xmlns:a16="http://schemas.microsoft.com/office/drawing/2014/main" id="{0EC729AD-39F8-4F41-80E2-6C039C9D29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7645" y="3510210"/>
            <a:ext cx="501135" cy="501135"/>
          </a:xfrm>
          <a:prstGeom prst="rect">
            <a:avLst/>
          </a:prstGeom>
        </p:spPr>
      </p:pic>
      <p:pic>
        <p:nvPicPr>
          <p:cNvPr id="206" name="Graphic 205">
            <a:extLst>
              <a:ext uri="{FF2B5EF4-FFF2-40B4-BE49-F238E27FC236}">
                <a16:creationId xmlns:a16="http://schemas.microsoft.com/office/drawing/2014/main" id="{C08D7A4F-1F42-E94F-893E-729EDC6DA5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6510" y="4395470"/>
            <a:ext cx="501135" cy="501135"/>
          </a:xfrm>
          <a:prstGeom prst="rect">
            <a:avLst/>
          </a:prstGeom>
        </p:spPr>
      </p:pic>
      <p:pic>
        <p:nvPicPr>
          <p:cNvPr id="191" name="Picture 19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592F3F4-4D39-8843-8F2C-B620ECA227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449" y="2084455"/>
            <a:ext cx="4795357" cy="199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1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+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1F03BB8-B72D-BF43-BD84-1F035984A2B2}"/>
              </a:ext>
            </a:extLst>
          </p:cNvPr>
          <p:cNvSpPr/>
          <p:nvPr userDrawn="1"/>
        </p:nvSpPr>
        <p:spPr>
          <a:xfrm>
            <a:off x="7943948" y="1538655"/>
            <a:ext cx="2210844" cy="4185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4C4316-B702-A841-972F-C9CE0570684B}"/>
              </a:ext>
            </a:extLst>
          </p:cNvPr>
          <p:cNvSpPr/>
          <p:nvPr userDrawn="1"/>
        </p:nvSpPr>
        <p:spPr>
          <a:xfrm>
            <a:off x="851647" y="1538655"/>
            <a:ext cx="6605793" cy="4185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900517" y="1776046"/>
            <a:ext cx="5193668" cy="361363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  <a:lvl2pPr>
              <a:defRPr sz="1500" b="0" i="1">
                <a:latin typeface="Source Sans Pro" panose="020B0503030403020204" pitchFamily="34" charset="77"/>
              </a:defRPr>
            </a:lvl2pPr>
          </a:lstStyle>
          <a:p>
            <a:pPr lvl="0"/>
            <a:r>
              <a:rPr lang="en-US"/>
              <a:t>Add the contents item here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the contents item here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the contents item here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the contents item here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the contents item here</a:t>
            </a:r>
          </a:p>
          <a:p>
            <a:pPr marL="285750" marR="0" lvl="0" indent="-28575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Add the contents item here</a:t>
            </a:r>
          </a:p>
          <a:p>
            <a:pPr marL="285750" marR="0" lvl="0" indent="-28575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Add the contents item here</a:t>
            </a:r>
          </a:p>
          <a:p>
            <a:pPr marL="228600" marR="0" lvl="0" indent="-2286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7117669" y="1773168"/>
            <a:ext cx="1768586" cy="2261724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="1" i="0" baseline="0">
                <a:solidFill>
                  <a:schemeClr val="tx2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US"/>
              <a:t>Click to insert presenter headshot photo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C83B5C-328A-804B-8564-C4D7A899A2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96540" y="4076425"/>
            <a:ext cx="2210844" cy="424934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="1" i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Presenter Name</a:t>
            </a:r>
          </a:p>
          <a:p>
            <a:pPr marL="228600" marR="0" lvl="0" indent="-2286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ABB9277-0395-C145-9862-77B96E02B2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8155" y="1776046"/>
            <a:ext cx="480646" cy="3613639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>
                <a:solidFill>
                  <a:schemeClr val="tx1"/>
                </a:solidFill>
                <a:latin typeface="Bebas Neue" panose="020B0606020202050201" pitchFamily="34" charset="0"/>
                <a:ea typeface="Open Sans" charset="0"/>
                <a:cs typeface="Open Sans" charset="0"/>
              </a:defRPr>
            </a:lvl1pPr>
            <a:lvl2pPr>
              <a:defRPr sz="1500" b="0" i="1">
                <a:latin typeface="Source Sans Pro" panose="020B0503030403020204" pitchFamily="34" charset="77"/>
              </a:defRPr>
            </a:lvl2pPr>
          </a:lstStyle>
          <a:p>
            <a:pPr lvl="0"/>
            <a:r>
              <a:rPr lang="en-US"/>
              <a:t>1</a:t>
            </a:r>
          </a:p>
          <a:p>
            <a:pPr lvl="0"/>
            <a:r>
              <a:rPr lang="en-US"/>
              <a:t>2</a:t>
            </a:r>
          </a:p>
          <a:p>
            <a:pPr lvl="0"/>
            <a:r>
              <a:rPr lang="en-US"/>
              <a:t>3</a:t>
            </a:r>
          </a:p>
          <a:p>
            <a:pPr lvl="0"/>
            <a:r>
              <a:rPr lang="en-US"/>
              <a:t>4</a:t>
            </a:r>
          </a:p>
          <a:p>
            <a:pPr lvl="0"/>
            <a:r>
              <a:rPr lang="en-US"/>
              <a:t>5</a:t>
            </a:r>
          </a:p>
          <a:p>
            <a:pPr lvl="0"/>
            <a:r>
              <a:rPr lang="en-US"/>
              <a:t>6</a:t>
            </a:r>
          </a:p>
          <a:p>
            <a:pPr lvl="0"/>
            <a:r>
              <a:rPr lang="en-US"/>
              <a:t>7</a:t>
            </a:r>
          </a:p>
          <a:p>
            <a:pPr marL="228600" marR="0" lvl="0" indent="-2286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CD4E64-9591-1D40-A5C4-5929367A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96A3FC8-638E-0C44-B937-094AC59598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6540" y="4514621"/>
            <a:ext cx="2210844" cy="1044575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pPr lvl="0"/>
            <a:r>
              <a:rPr lang="en-US"/>
              <a:t>Short bio about presenter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.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078F4CB7-1635-40E6-BCA9-8B85F070B12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571767" y="1773168"/>
            <a:ext cx="1768586" cy="2261724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="1" i="0" baseline="0">
                <a:solidFill>
                  <a:schemeClr val="tx2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US"/>
              <a:t>Click to insert presenter headshot photo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771F95EF-2420-46E9-8B6B-8B057AFEDD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50638" y="4076425"/>
            <a:ext cx="2210844" cy="424934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="1" i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Presenter Name</a:t>
            </a:r>
          </a:p>
          <a:p>
            <a:pPr marL="228600" marR="0" lvl="0" indent="-2286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C91CF7B-72AC-43D2-84CB-AEAD076ACE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50638" y="4514621"/>
            <a:ext cx="2210844" cy="1044575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pPr lvl="0"/>
            <a:r>
              <a:rPr lang="en-US"/>
              <a:t>Short bio about presenter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3145384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iCloud Plat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99CB2C1A-21C7-074E-8E34-CD3A14A05EAC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44492271"/>
              </p:ext>
            </p:extLst>
          </p:nvPr>
        </p:nvGraphicFramePr>
        <p:xfrm>
          <a:off x="6816436" y="858423"/>
          <a:ext cx="5557652" cy="5376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00200"/>
            <a:ext cx="5149850" cy="4216400"/>
          </a:xfrm>
          <a:prstGeom prst="rect">
            <a:avLst/>
          </a:prstGeom>
        </p:spPr>
        <p:txBody>
          <a:bodyPr/>
          <a:lstStyle>
            <a:lvl1pPr>
              <a:lnSpc>
                <a:spcPts val="2300"/>
              </a:lnSpc>
              <a:defRPr sz="1500" b="0" i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nusquam</a:t>
            </a:r>
            <a:r>
              <a:rPr lang="en-US" dirty="0"/>
              <a:t> </a:t>
            </a:r>
            <a:r>
              <a:rPr lang="en-US" dirty="0" err="1"/>
              <a:t>lucilius</a:t>
            </a:r>
            <a:r>
              <a:rPr lang="en-US" dirty="0"/>
              <a:t> </a:t>
            </a:r>
            <a:r>
              <a:rPr lang="en-US" dirty="0" err="1"/>
              <a:t>interesset</a:t>
            </a:r>
            <a:r>
              <a:rPr lang="en-US" dirty="0"/>
              <a:t> pro </a:t>
            </a:r>
            <a:r>
              <a:rPr lang="en-US" dirty="0" err="1"/>
              <a:t>ea</a:t>
            </a:r>
            <a:r>
              <a:rPr lang="en-US" dirty="0"/>
              <a:t>, </a:t>
            </a:r>
            <a:r>
              <a:rPr lang="en-US" dirty="0" err="1"/>
              <a:t>ei</a:t>
            </a:r>
            <a:r>
              <a:rPr lang="en-US" dirty="0"/>
              <a:t> has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singulis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option </a:t>
            </a:r>
            <a:r>
              <a:rPr lang="en-US" dirty="0" err="1"/>
              <a:t>qualisque</a:t>
            </a:r>
            <a:r>
              <a:rPr lang="en-US" dirty="0"/>
              <a:t> cu, sea </a:t>
            </a:r>
            <a:r>
              <a:rPr lang="en-US" dirty="0" err="1"/>
              <a:t>tritani</a:t>
            </a:r>
            <a:r>
              <a:rPr lang="en-US" dirty="0"/>
              <a:t> </a:t>
            </a:r>
            <a:r>
              <a:rPr lang="en-US" dirty="0" err="1"/>
              <a:t>recusabo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in, cum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mazim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delectus</a:t>
            </a:r>
            <a:r>
              <a:rPr lang="en-US" dirty="0"/>
              <a:t>.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libris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laboramus</a:t>
            </a:r>
            <a:r>
              <a:rPr lang="en-US" dirty="0"/>
              <a:t> id </a:t>
            </a:r>
            <a:r>
              <a:rPr lang="en-US" dirty="0" err="1"/>
              <a:t>eos</a:t>
            </a:r>
            <a:r>
              <a:rPr lang="en-US" dirty="0"/>
              <a:t>,</a:t>
            </a:r>
          </a:p>
        </p:txBody>
      </p:sp>
      <p:sp>
        <p:nvSpPr>
          <p:cNvPr id="7" name="Title Placeholder 4">
            <a:extLst>
              <a:ext uri="{FF2B5EF4-FFF2-40B4-BE49-F238E27FC236}">
                <a16:creationId xmlns:a16="http://schemas.microsoft.com/office/drawing/2014/main" id="{9BD461C4-D9F4-BB45-9A81-8ACF31C1C1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1647" y="375065"/>
            <a:ext cx="5149850" cy="96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Platform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C36D8AF-00D7-A64B-BCC2-92ED9579A79F}"/>
              </a:ext>
            </a:extLst>
          </p:cNvPr>
          <p:cNvSpPr/>
          <p:nvPr userDrawn="1"/>
        </p:nvSpPr>
        <p:spPr>
          <a:xfrm>
            <a:off x="8410149" y="439673"/>
            <a:ext cx="1042703" cy="33091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0" dirty="0">
                <a:latin typeface="Bebas Neue" panose="020B0606020202050201" pitchFamily="34" charset="0"/>
              </a:rPr>
              <a:t>ESB HUB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1EADCE8-6B8C-3642-8D75-55907970960C}"/>
              </a:ext>
            </a:extLst>
          </p:cNvPr>
          <p:cNvSpPr/>
          <p:nvPr userDrawn="1"/>
        </p:nvSpPr>
        <p:spPr>
          <a:xfrm>
            <a:off x="9588421" y="439672"/>
            <a:ext cx="1960702" cy="33091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0" dirty="0">
                <a:latin typeface="Bebas Neue" panose="020B0606020202050201" pitchFamily="34" charset="0"/>
              </a:rPr>
              <a:t>Intelligent Operations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F848CD-2E74-CE4C-9E0E-888D4D8729C7}"/>
              </a:ext>
            </a:extLst>
          </p:cNvPr>
          <p:cNvSpPr txBox="1"/>
          <p:nvPr userDrawn="1"/>
        </p:nvSpPr>
        <p:spPr>
          <a:xfrm>
            <a:off x="6932546" y="292123"/>
            <a:ext cx="1342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Bebas Neue" panose="020B0606020202050201" pitchFamily="34" charset="0"/>
              </a:rPr>
              <a:t>MAXIMO</a:t>
            </a:r>
            <a:endParaRPr lang="en-US" sz="5400" dirty="0">
              <a:solidFill>
                <a:schemeClr val="tx2"/>
              </a:solidFill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4091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Industries Light"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6C4B2948-A263-0F41-B7DB-DDE02A2BD465}"/>
              </a:ext>
            </a:extLst>
          </p:cNvPr>
          <p:cNvGrpSpPr/>
          <p:nvPr userDrawn="1"/>
        </p:nvGrpSpPr>
        <p:grpSpPr>
          <a:xfrm>
            <a:off x="3318107" y="3511024"/>
            <a:ext cx="1286427" cy="1469781"/>
            <a:chOff x="1188600" y="1441936"/>
            <a:chExt cx="1671610" cy="190986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FBE57C9-C481-B141-8958-B29865BE2397}"/>
                </a:ext>
              </a:extLst>
            </p:cNvPr>
            <p:cNvSpPr txBox="1"/>
            <p:nvPr userDrawn="1"/>
          </p:nvSpPr>
          <p:spPr>
            <a:xfrm>
              <a:off x="1323204" y="3011859"/>
              <a:ext cx="1427496" cy="339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tx2"/>
                  </a:solidFill>
                  <a:latin typeface="Source Sans Pro Semibold" panose="020B0503030403020204" pitchFamily="34" charset="77"/>
                </a:rPr>
                <a:t>Oil &amp; Gas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B0A9B78-1B22-174B-B656-F0FC21E171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88600" y="1441936"/>
              <a:ext cx="1671610" cy="1583165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4EE0ED6-3230-3D41-832D-E4FCD7E8EDEC}"/>
              </a:ext>
            </a:extLst>
          </p:cNvPr>
          <p:cNvGrpSpPr/>
          <p:nvPr userDrawn="1"/>
        </p:nvGrpSpPr>
        <p:grpSpPr>
          <a:xfrm>
            <a:off x="4604534" y="1893753"/>
            <a:ext cx="1474899" cy="1617271"/>
            <a:chOff x="1083090" y="3903311"/>
            <a:chExt cx="1916515" cy="210151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629F2C4-F05D-B941-86B1-F727A5D50BBC}"/>
                </a:ext>
              </a:extLst>
            </p:cNvPr>
            <p:cNvSpPr txBox="1"/>
            <p:nvPr userDrawn="1"/>
          </p:nvSpPr>
          <p:spPr>
            <a:xfrm>
              <a:off x="1083090" y="5444923"/>
              <a:ext cx="1916515" cy="559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tx2"/>
                  </a:solidFill>
                  <a:latin typeface="Source Sans Pro Semibold" panose="020B0503030403020204" pitchFamily="34" charset="77"/>
                </a:rPr>
                <a:t>Facilities Management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C81B6B1-9B7B-1F4E-B663-2393C5D5C9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88600" y="3903311"/>
              <a:ext cx="1671609" cy="1583165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82EDF3F-10A8-AF40-88B1-91974C5A8879}"/>
              </a:ext>
            </a:extLst>
          </p:cNvPr>
          <p:cNvGrpSpPr/>
          <p:nvPr userDrawn="1"/>
        </p:nvGrpSpPr>
        <p:grpSpPr>
          <a:xfrm>
            <a:off x="5968551" y="3511024"/>
            <a:ext cx="1347072" cy="1469781"/>
            <a:chOff x="3839044" y="1441936"/>
            <a:chExt cx="1750414" cy="190986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2EEFD4F-5218-DC4A-9D30-8359C66475F8}"/>
                </a:ext>
              </a:extLst>
            </p:cNvPr>
            <p:cNvSpPr txBox="1"/>
            <p:nvPr userDrawn="1"/>
          </p:nvSpPr>
          <p:spPr>
            <a:xfrm>
              <a:off x="3839044" y="3011859"/>
              <a:ext cx="1750414" cy="339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tx2"/>
                  </a:solidFill>
                  <a:latin typeface="Source Sans Pro Semibold" panose="020B0503030403020204" pitchFamily="34" charset="77"/>
                </a:rPr>
                <a:t>Manufacturing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70B4386-040A-CF45-951E-333A28DCFE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80841" y="1441936"/>
              <a:ext cx="1671609" cy="1583165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1C672F8-7571-A64D-B845-B9AA91B1E1AE}"/>
              </a:ext>
            </a:extLst>
          </p:cNvPr>
          <p:cNvGrpSpPr/>
          <p:nvPr userDrawn="1"/>
        </p:nvGrpSpPr>
        <p:grpSpPr>
          <a:xfrm>
            <a:off x="7365860" y="1857369"/>
            <a:ext cx="1286426" cy="1447994"/>
            <a:chOff x="6564677" y="3903311"/>
            <a:chExt cx="1671609" cy="188155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D6E144E-1D17-1843-A411-F0DEAC85865A}"/>
                </a:ext>
              </a:extLst>
            </p:cNvPr>
            <p:cNvSpPr txBox="1"/>
            <p:nvPr userDrawn="1"/>
          </p:nvSpPr>
          <p:spPr>
            <a:xfrm>
              <a:off x="6699281" y="5444923"/>
              <a:ext cx="1427495" cy="339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tx2"/>
                  </a:solidFill>
                  <a:latin typeface="Source Sans Pro Semibold" panose="020B0503030403020204" pitchFamily="34" charset="77"/>
                </a:rPr>
                <a:t>Airports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B52D4FDF-CE9A-4649-8B20-8CFAA171A3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64677" y="3903311"/>
              <a:ext cx="1671609" cy="1583165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163B105-203C-6645-907E-3203B8BFF11A}"/>
              </a:ext>
            </a:extLst>
          </p:cNvPr>
          <p:cNvGrpSpPr/>
          <p:nvPr userDrawn="1"/>
        </p:nvGrpSpPr>
        <p:grpSpPr>
          <a:xfrm>
            <a:off x="9889339" y="1870000"/>
            <a:ext cx="1678050" cy="1447994"/>
            <a:chOff x="9063495" y="3903311"/>
            <a:chExt cx="2180493" cy="188155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8FA0969-6A3A-7C4E-A2F4-B7750CDC1F47}"/>
                </a:ext>
              </a:extLst>
            </p:cNvPr>
            <p:cNvSpPr txBox="1"/>
            <p:nvPr userDrawn="1"/>
          </p:nvSpPr>
          <p:spPr>
            <a:xfrm>
              <a:off x="9063495" y="5444923"/>
              <a:ext cx="2180493" cy="339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100" b="1" i="0" dirty="0">
                  <a:solidFill>
                    <a:schemeClr val="tx2"/>
                  </a:solidFill>
                  <a:latin typeface="Source Sans Pro Semibold" panose="020B0503030403020204" pitchFamily="34" charset="77"/>
                </a:rPr>
                <a:t>Renewables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DB50BBE1-E29F-2345-831F-65A68CAD1A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9488" y="3903311"/>
              <a:ext cx="1671609" cy="1583165"/>
            </a:xfrm>
            <a:prstGeom prst="rect">
              <a:avLst/>
            </a:prstGeom>
          </p:spPr>
        </p:pic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B3F2B11-003C-464A-8454-8B1647B43D04}"/>
              </a:ext>
            </a:extLst>
          </p:cNvPr>
          <p:cNvCxnSpPr>
            <a:cxnSpLocks/>
          </p:cNvCxnSpPr>
          <p:nvPr userDrawn="1"/>
        </p:nvCxnSpPr>
        <p:spPr>
          <a:xfrm>
            <a:off x="3951592" y="5666362"/>
            <a:ext cx="9180751" cy="0"/>
          </a:xfrm>
          <a:prstGeom prst="line">
            <a:avLst/>
          </a:prstGeom>
          <a:ln w="19050">
            <a:solidFill>
              <a:schemeClr val="accent6">
                <a:alpha val="4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F0190D9-BEE4-1A42-A682-455D389B8FFA}"/>
              </a:ext>
            </a:extLst>
          </p:cNvPr>
          <p:cNvCxnSpPr/>
          <p:nvPr userDrawn="1"/>
        </p:nvCxnSpPr>
        <p:spPr>
          <a:xfrm flipV="1">
            <a:off x="3961320" y="5139444"/>
            <a:ext cx="0" cy="524486"/>
          </a:xfrm>
          <a:prstGeom prst="line">
            <a:avLst/>
          </a:prstGeom>
          <a:ln w="19050">
            <a:solidFill>
              <a:schemeClr val="accent6">
                <a:alpha val="44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D2F4B15-8A39-BC4A-B76B-9A49CE27EA74}"/>
              </a:ext>
            </a:extLst>
          </p:cNvPr>
          <p:cNvCxnSpPr/>
          <p:nvPr userDrawn="1"/>
        </p:nvCxnSpPr>
        <p:spPr>
          <a:xfrm flipV="1">
            <a:off x="6642087" y="5139444"/>
            <a:ext cx="0" cy="524486"/>
          </a:xfrm>
          <a:prstGeom prst="line">
            <a:avLst/>
          </a:prstGeom>
          <a:ln w="19050">
            <a:solidFill>
              <a:schemeClr val="accent6">
                <a:alpha val="44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346845F-5955-3F46-86CC-0C054E8046EC}"/>
              </a:ext>
            </a:extLst>
          </p:cNvPr>
          <p:cNvCxnSpPr/>
          <p:nvPr userDrawn="1"/>
        </p:nvCxnSpPr>
        <p:spPr>
          <a:xfrm flipV="1">
            <a:off x="9344148" y="5139444"/>
            <a:ext cx="0" cy="524486"/>
          </a:xfrm>
          <a:prstGeom prst="line">
            <a:avLst/>
          </a:prstGeom>
          <a:ln w="19050">
            <a:solidFill>
              <a:schemeClr val="accent6">
                <a:alpha val="44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2A9A363-D1FA-324C-9537-929F5C25A59F}"/>
              </a:ext>
            </a:extLst>
          </p:cNvPr>
          <p:cNvCxnSpPr>
            <a:cxnSpLocks/>
          </p:cNvCxnSpPr>
          <p:nvPr userDrawn="1"/>
        </p:nvCxnSpPr>
        <p:spPr>
          <a:xfrm flipV="1">
            <a:off x="5345536" y="3597738"/>
            <a:ext cx="9785" cy="2066192"/>
          </a:xfrm>
          <a:prstGeom prst="line">
            <a:avLst/>
          </a:prstGeom>
          <a:ln w="19050">
            <a:solidFill>
              <a:schemeClr val="accent6">
                <a:alpha val="44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25A7DD2-340E-D14F-BE63-2656DBCCD224}"/>
              </a:ext>
            </a:extLst>
          </p:cNvPr>
          <p:cNvCxnSpPr>
            <a:cxnSpLocks/>
          </p:cNvCxnSpPr>
          <p:nvPr userDrawn="1"/>
        </p:nvCxnSpPr>
        <p:spPr>
          <a:xfrm flipV="1">
            <a:off x="8026303" y="3413099"/>
            <a:ext cx="0" cy="2250832"/>
          </a:xfrm>
          <a:prstGeom prst="line">
            <a:avLst/>
          </a:prstGeom>
          <a:ln w="19050">
            <a:solidFill>
              <a:schemeClr val="accent6">
                <a:alpha val="44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86F3C1B-0C40-7742-A831-8252CA47D087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28364" y="3430684"/>
            <a:ext cx="0" cy="2233246"/>
          </a:xfrm>
          <a:prstGeom prst="line">
            <a:avLst/>
          </a:prstGeom>
          <a:ln w="19050">
            <a:solidFill>
              <a:schemeClr val="accent6">
                <a:alpha val="44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Placeholder 4">
            <a:extLst>
              <a:ext uri="{FF2B5EF4-FFF2-40B4-BE49-F238E27FC236}">
                <a16:creationId xmlns:a16="http://schemas.microsoft.com/office/drawing/2014/main" id="{EDF188AD-23A6-B04D-A712-CB96AAFBC4E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51647" y="375065"/>
            <a:ext cx="10515600" cy="96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Our Industries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73031B4-C9B2-0043-9205-945E367F314B}"/>
              </a:ext>
            </a:extLst>
          </p:cNvPr>
          <p:cNvGrpSpPr/>
          <p:nvPr userDrawn="1"/>
        </p:nvGrpSpPr>
        <p:grpSpPr>
          <a:xfrm>
            <a:off x="8653763" y="3743162"/>
            <a:ext cx="1347072" cy="1264844"/>
            <a:chOff x="5998573" y="3451332"/>
            <a:chExt cx="1347072" cy="1264844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F6294E21-5B15-344D-B3F4-8C7C6FEDAB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2112" y="3451332"/>
              <a:ext cx="1013024" cy="1013024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29EF19A-EB52-CA47-9AC2-01FF932F91C8}"/>
                </a:ext>
              </a:extLst>
            </p:cNvPr>
            <p:cNvSpPr txBox="1"/>
            <p:nvPr userDrawn="1"/>
          </p:nvSpPr>
          <p:spPr>
            <a:xfrm>
              <a:off x="5998573" y="4454566"/>
              <a:ext cx="13470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tx2"/>
                  </a:solidFill>
                  <a:latin typeface="Source Sans Pro Semibold" panose="020B0503030403020204" pitchFamily="34" charset="77"/>
                </a:rPr>
                <a:t>Ports</a:t>
              </a:r>
            </a:p>
          </p:txBody>
        </p:sp>
      </p:grpSp>
      <p:sp>
        <p:nvSpPr>
          <p:cNvPr id="70" name="Text Placeholder 11">
            <a:extLst>
              <a:ext uri="{FF2B5EF4-FFF2-40B4-BE49-F238E27FC236}">
                <a16:creationId xmlns:a16="http://schemas.microsoft.com/office/drawing/2014/main" id="{E4010771-D914-E740-B773-EAF4C0B2AF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1648" y="2129539"/>
            <a:ext cx="3109672" cy="11953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AU" sz="1100" b="0" i="0" smtClean="0">
                <a:effectLst/>
              </a:defRPr>
            </a:lvl1pPr>
          </a:lstStyle>
          <a:p>
            <a:pPr fontAlgn="base"/>
            <a:r>
              <a:rPr lang="en-AU" b="0" i="0" dirty="0">
                <a:solidFill>
                  <a:srgbClr val="011936"/>
                </a:solidFill>
                <a:effectLst/>
                <a:latin typeface="Source Sans Pro" panose="020B0503030403020204" pitchFamily="34" charset="77"/>
              </a:rPr>
              <a:t>Each ‘ready to get started’ </a:t>
            </a:r>
            <a:r>
              <a:rPr lang="en-AU" b="0" i="0" dirty="0" err="1">
                <a:solidFill>
                  <a:srgbClr val="011936"/>
                </a:solidFill>
                <a:effectLst/>
                <a:latin typeface="Source Sans Pro" panose="020B0503030403020204" pitchFamily="34" charset="77"/>
              </a:rPr>
              <a:t>MaxiCloud</a:t>
            </a:r>
            <a:r>
              <a:rPr lang="en-AU" b="0" i="0" dirty="0">
                <a:solidFill>
                  <a:srgbClr val="011936"/>
                </a:solidFill>
                <a:effectLst/>
                <a:latin typeface="Source Sans Pro" panose="020B0503030403020204" pitchFamily="34" charset="77"/>
              </a:rPr>
              <a:t> solution is tailored to the specific industry getting </a:t>
            </a:r>
            <a:r>
              <a:rPr lang="en-AU" b="0" i="0" dirty="0" err="1">
                <a:solidFill>
                  <a:srgbClr val="011936"/>
                </a:solidFill>
                <a:effectLst/>
                <a:latin typeface="Source Sans Pro" panose="020B0503030403020204" pitchFamily="34" charset="77"/>
              </a:rPr>
              <a:t>MaxiCloud</a:t>
            </a:r>
            <a:r>
              <a:rPr lang="en-AU" b="0" i="0" dirty="0">
                <a:solidFill>
                  <a:srgbClr val="011936"/>
                </a:solidFill>
                <a:effectLst/>
                <a:latin typeface="Source Sans Pro" panose="020B0503030403020204" pitchFamily="34" charset="77"/>
              </a:rPr>
              <a:t> up and running quicker and cheaper than a standard implementation therefore delivering value quicker across the entire enterprise.</a:t>
            </a:r>
          </a:p>
        </p:txBody>
      </p:sp>
      <p:sp>
        <p:nvSpPr>
          <p:cNvPr id="71" name="Text Placeholder 24">
            <a:extLst>
              <a:ext uri="{FF2B5EF4-FFF2-40B4-BE49-F238E27FC236}">
                <a16:creationId xmlns:a16="http://schemas.microsoft.com/office/drawing/2014/main" id="{E4117DC4-B4AF-3241-B8FA-D037451C04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1647" y="1706337"/>
            <a:ext cx="2414970" cy="41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 err="1"/>
              <a:t>MaxiCloud</a:t>
            </a:r>
            <a:r>
              <a:rPr lang="en-US" dirty="0"/>
              <a:t> Industries</a:t>
            </a:r>
          </a:p>
        </p:txBody>
      </p:sp>
    </p:spTree>
    <p:extLst>
      <p:ext uri="{BB962C8B-B14F-4D97-AF65-F5344CB8AC3E}">
        <p14:creationId xmlns:p14="http://schemas.microsoft.com/office/powerpoint/2010/main" val="21564876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CB07B5-1499-604A-BF57-CF71E649A4F8}"/>
              </a:ext>
            </a:extLst>
          </p:cNvPr>
          <p:cNvSpPr/>
          <p:nvPr userDrawn="1"/>
        </p:nvSpPr>
        <p:spPr>
          <a:xfrm>
            <a:off x="646464" y="1923885"/>
            <a:ext cx="2627740" cy="41794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434C65-50E4-C444-8220-E5603BAA2179}"/>
              </a:ext>
            </a:extLst>
          </p:cNvPr>
          <p:cNvSpPr/>
          <p:nvPr userDrawn="1"/>
        </p:nvSpPr>
        <p:spPr>
          <a:xfrm>
            <a:off x="646464" y="1563382"/>
            <a:ext cx="2627740" cy="11158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Placeholder 4">
            <a:extLst>
              <a:ext uri="{FF2B5EF4-FFF2-40B4-BE49-F238E27FC236}">
                <a16:creationId xmlns:a16="http://schemas.microsoft.com/office/drawing/2014/main" id="{804C2DEB-360D-8143-A0C9-EA4586EE5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1647" y="375065"/>
            <a:ext cx="10515600" cy="96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MaxiCloud</a:t>
            </a:r>
            <a:r>
              <a:rPr lang="en-US" dirty="0"/>
              <a:t> LaaS vs </a:t>
            </a:r>
            <a:r>
              <a:rPr lang="en-US" dirty="0" err="1"/>
              <a:t>laaS</a:t>
            </a:r>
            <a:r>
              <a:rPr lang="en-US" dirty="0"/>
              <a:t> vs </a:t>
            </a:r>
            <a:r>
              <a:rPr lang="en-US" dirty="0" err="1"/>
              <a:t>MSaaS</a:t>
            </a:r>
            <a:endParaRPr lang="en-US" dirty="0"/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EF483223-519F-DC4C-9DD5-67A7BF9194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8053" y="1936710"/>
            <a:ext cx="2484255" cy="4143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/>
              <a:t>Traditional IT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D6CCA7C-70C8-E14B-A458-8EAD73A79211}"/>
              </a:ext>
            </a:extLst>
          </p:cNvPr>
          <p:cNvSpPr/>
          <p:nvPr userDrawn="1"/>
        </p:nvSpPr>
        <p:spPr>
          <a:xfrm>
            <a:off x="3379587" y="1923885"/>
            <a:ext cx="2627740" cy="41794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D7DF89A-241D-3E45-A244-4FFE14891E64}"/>
              </a:ext>
            </a:extLst>
          </p:cNvPr>
          <p:cNvSpPr/>
          <p:nvPr userDrawn="1"/>
        </p:nvSpPr>
        <p:spPr>
          <a:xfrm>
            <a:off x="3379587" y="1563382"/>
            <a:ext cx="2627740" cy="11158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57B6D134-EB61-E44F-946B-0842ECAEA6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51330" y="2021332"/>
            <a:ext cx="2484255" cy="4143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 err="1"/>
              <a:t>LicenseS</a:t>
            </a:r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2899A15-EC64-5549-9FFB-08518E4D3C61}"/>
              </a:ext>
            </a:extLst>
          </p:cNvPr>
          <p:cNvSpPr/>
          <p:nvPr userDrawn="1"/>
        </p:nvSpPr>
        <p:spPr>
          <a:xfrm>
            <a:off x="8845833" y="1920399"/>
            <a:ext cx="2627740" cy="41794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16B90C6-2559-5E4A-8ABD-03CC1294BC80}"/>
              </a:ext>
            </a:extLst>
          </p:cNvPr>
          <p:cNvSpPr/>
          <p:nvPr userDrawn="1"/>
        </p:nvSpPr>
        <p:spPr>
          <a:xfrm>
            <a:off x="8845833" y="1559896"/>
            <a:ext cx="2627740" cy="11158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 Placeholder 24">
            <a:extLst>
              <a:ext uri="{FF2B5EF4-FFF2-40B4-BE49-F238E27FC236}">
                <a16:creationId xmlns:a16="http://schemas.microsoft.com/office/drawing/2014/main" id="{BDC07AAD-53BB-C947-8027-981E6A251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17576" y="2017846"/>
            <a:ext cx="2484255" cy="4143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/>
              <a:t>Managed Software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F3D9A6B-0512-324C-AC03-1B0631E6667C}"/>
              </a:ext>
            </a:extLst>
          </p:cNvPr>
          <p:cNvSpPr/>
          <p:nvPr userDrawn="1"/>
        </p:nvSpPr>
        <p:spPr>
          <a:xfrm>
            <a:off x="6113972" y="1916294"/>
            <a:ext cx="2627740" cy="41794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EA55302-7B67-2340-8A13-FB4B7694A872}"/>
              </a:ext>
            </a:extLst>
          </p:cNvPr>
          <p:cNvSpPr/>
          <p:nvPr userDrawn="1"/>
        </p:nvSpPr>
        <p:spPr>
          <a:xfrm>
            <a:off x="6113972" y="1555791"/>
            <a:ext cx="2627740" cy="11158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1684F46A-F046-1648-B2A6-268C6D03BBE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85715" y="2013741"/>
            <a:ext cx="2484255" cy="4143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/>
              <a:t>Infrastructure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A17289-8BF9-084F-A4C6-201F02005981}"/>
              </a:ext>
            </a:extLst>
          </p:cNvPr>
          <p:cNvSpPr txBox="1"/>
          <p:nvPr userDrawn="1"/>
        </p:nvSpPr>
        <p:spPr>
          <a:xfrm>
            <a:off x="4163504" y="2350288"/>
            <a:ext cx="1059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0" dirty="0">
                <a:solidFill>
                  <a:schemeClr val="bg2"/>
                </a:solidFill>
                <a:latin typeface="Source Sans Pro Semibold" panose="020B0503030403020204" pitchFamily="34" charset="77"/>
              </a:rPr>
              <a:t>(as a Service)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E34BAE-450C-874C-B423-04ECDF06AE40}"/>
              </a:ext>
            </a:extLst>
          </p:cNvPr>
          <p:cNvSpPr txBox="1"/>
          <p:nvPr userDrawn="1"/>
        </p:nvSpPr>
        <p:spPr>
          <a:xfrm>
            <a:off x="6897889" y="2350287"/>
            <a:ext cx="1059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0" dirty="0">
                <a:solidFill>
                  <a:schemeClr val="bg2"/>
                </a:solidFill>
                <a:latin typeface="Source Sans Pro Semibold" panose="020B0503030403020204" pitchFamily="34" charset="77"/>
              </a:rPr>
              <a:t>(as a Service)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CAB410-AB0A-9240-8113-67D81E1E3F24}"/>
              </a:ext>
            </a:extLst>
          </p:cNvPr>
          <p:cNvSpPr txBox="1"/>
          <p:nvPr userDrawn="1"/>
        </p:nvSpPr>
        <p:spPr>
          <a:xfrm>
            <a:off x="9629750" y="2350286"/>
            <a:ext cx="1059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0" dirty="0">
                <a:solidFill>
                  <a:schemeClr val="bg2"/>
                </a:solidFill>
                <a:latin typeface="Source Sans Pro Semibold" panose="020B0503030403020204" pitchFamily="34" charset="77"/>
              </a:rPr>
              <a:t>(as a Service)</a:t>
            </a:r>
          </a:p>
        </p:txBody>
      </p:sp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8BB79996-74EE-3A47-8FA0-FD6EDA04AE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129" y="1637185"/>
            <a:ext cx="1178656" cy="286700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CF463A89-2F1F-3641-8C12-FBDAFFCD7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252" y="1653354"/>
            <a:ext cx="1178656" cy="286700"/>
          </a:xfrm>
          <a:prstGeom prst="rect">
            <a:avLst/>
          </a:prstGeom>
        </p:spPr>
      </p:pic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CBE0B707-326B-9D4E-893C-399834921A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375" y="1624075"/>
            <a:ext cx="1178656" cy="286700"/>
          </a:xfrm>
          <a:prstGeom prst="rect">
            <a:avLst/>
          </a:prstGeom>
        </p:spPr>
      </p:pic>
      <p:sp>
        <p:nvSpPr>
          <p:cNvPr id="95" name="Rectángulo 4">
            <a:extLst>
              <a:ext uri="{FF2B5EF4-FFF2-40B4-BE49-F238E27FC236}">
                <a16:creationId xmlns:a16="http://schemas.microsoft.com/office/drawing/2014/main" id="{CCA848C9-A99F-CB43-84E8-09502EBCDC9D}"/>
              </a:ext>
            </a:extLst>
          </p:cNvPr>
          <p:cNvSpPr/>
          <p:nvPr userDrawn="1"/>
        </p:nvSpPr>
        <p:spPr bwMode="auto">
          <a:xfrm>
            <a:off x="841259" y="2859986"/>
            <a:ext cx="2238150" cy="32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>
            <a:defPPr>
              <a:defRPr lang="es-MX"/>
            </a:defPPr>
            <a:lvl1pPr marL="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872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747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6213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34948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43689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5243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61164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6991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0" i="0">
                <a:solidFill>
                  <a:schemeClr val="bg1"/>
                </a:solidFill>
                <a:latin typeface="Source Sans Pro" panose="020B0503030403020204" pitchFamily="34" charset="77"/>
              </a:rPr>
              <a:t>Applications</a:t>
            </a:r>
          </a:p>
        </p:txBody>
      </p:sp>
      <p:sp>
        <p:nvSpPr>
          <p:cNvPr id="96" name="Rectángulo 6">
            <a:extLst>
              <a:ext uri="{FF2B5EF4-FFF2-40B4-BE49-F238E27FC236}">
                <a16:creationId xmlns:a16="http://schemas.microsoft.com/office/drawing/2014/main" id="{326A78B4-FA1B-F742-B545-CB054D0E118A}"/>
              </a:ext>
            </a:extLst>
          </p:cNvPr>
          <p:cNvSpPr/>
          <p:nvPr userDrawn="1"/>
        </p:nvSpPr>
        <p:spPr bwMode="auto">
          <a:xfrm>
            <a:off x="841312" y="3241211"/>
            <a:ext cx="2237739" cy="319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>
            <a:defPPr>
              <a:defRPr lang="es-MX"/>
            </a:defPPr>
            <a:lvl1pPr marL="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872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747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6213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34948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43689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5243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61164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6991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0" i="0">
                <a:solidFill>
                  <a:schemeClr val="bg1"/>
                </a:solidFill>
                <a:latin typeface="Source Sans Pro" panose="020B0503030403020204" pitchFamily="34" charset="77"/>
              </a:rPr>
              <a:t>Data</a:t>
            </a:r>
          </a:p>
        </p:txBody>
      </p:sp>
      <p:sp>
        <p:nvSpPr>
          <p:cNvPr id="97" name="Rectángulo 7">
            <a:extLst>
              <a:ext uri="{FF2B5EF4-FFF2-40B4-BE49-F238E27FC236}">
                <a16:creationId xmlns:a16="http://schemas.microsoft.com/office/drawing/2014/main" id="{EA4155E6-F366-C444-995F-E29816EDF270}"/>
              </a:ext>
            </a:extLst>
          </p:cNvPr>
          <p:cNvSpPr/>
          <p:nvPr userDrawn="1"/>
        </p:nvSpPr>
        <p:spPr bwMode="auto">
          <a:xfrm>
            <a:off x="841312" y="3622436"/>
            <a:ext cx="2237739" cy="319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>
            <a:defPPr>
              <a:defRPr lang="es-MX"/>
            </a:defPPr>
            <a:lvl1pPr marL="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872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747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6213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34948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43689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5243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61164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6991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0" i="0">
                <a:solidFill>
                  <a:schemeClr val="bg1"/>
                </a:solidFill>
                <a:latin typeface="Source Sans Pro" panose="020B0503030403020204" pitchFamily="34" charset="77"/>
              </a:rPr>
              <a:t>Availability</a:t>
            </a:r>
          </a:p>
        </p:txBody>
      </p:sp>
      <p:sp>
        <p:nvSpPr>
          <p:cNvPr id="98" name="Rectángulo 9">
            <a:extLst>
              <a:ext uri="{FF2B5EF4-FFF2-40B4-BE49-F238E27FC236}">
                <a16:creationId xmlns:a16="http://schemas.microsoft.com/office/drawing/2014/main" id="{24CC679B-410B-CB4B-9C50-A41EFAD13B92}"/>
              </a:ext>
            </a:extLst>
          </p:cNvPr>
          <p:cNvSpPr/>
          <p:nvPr userDrawn="1"/>
        </p:nvSpPr>
        <p:spPr bwMode="auto">
          <a:xfrm>
            <a:off x="841312" y="4022130"/>
            <a:ext cx="2237739" cy="319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>
            <a:defPPr>
              <a:defRPr lang="es-MX"/>
            </a:defPPr>
            <a:lvl1pPr marL="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872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747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6213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34948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43689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5243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61164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6991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0" i="0">
                <a:solidFill>
                  <a:schemeClr val="bg1"/>
                </a:solidFill>
                <a:latin typeface="Source Sans Pro" panose="020B0503030403020204" pitchFamily="34" charset="77"/>
              </a:rPr>
              <a:t>O/S</a:t>
            </a:r>
          </a:p>
        </p:txBody>
      </p:sp>
      <p:sp>
        <p:nvSpPr>
          <p:cNvPr id="99" name="Rectángulo 10">
            <a:extLst>
              <a:ext uri="{FF2B5EF4-FFF2-40B4-BE49-F238E27FC236}">
                <a16:creationId xmlns:a16="http://schemas.microsoft.com/office/drawing/2014/main" id="{71C63777-AA5A-DC41-9C95-110B2183FAF1}"/>
              </a:ext>
            </a:extLst>
          </p:cNvPr>
          <p:cNvSpPr/>
          <p:nvPr userDrawn="1"/>
        </p:nvSpPr>
        <p:spPr bwMode="auto">
          <a:xfrm>
            <a:off x="841312" y="4403354"/>
            <a:ext cx="2237739" cy="319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>
            <a:defPPr>
              <a:defRPr lang="es-MX"/>
            </a:defPPr>
            <a:lvl1pPr marL="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872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747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6213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34948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43689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5243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61164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6991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0" i="0">
                <a:solidFill>
                  <a:schemeClr val="bg1"/>
                </a:solidFill>
                <a:latin typeface="Source Sans Pro" panose="020B0503030403020204" pitchFamily="34" charset="77"/>
              </a:rPr>
              <a:t>Virtualization</a:t>
            </a:r>
          </a:p>
        </p:txBody>
      </p:sp>
      <p:sp>
        <p:nvSpPr>
          <p:cNvPr id="100" name="Rectángulo 12">
            <a:extLst>
              <a:ext uri="{FF2B5EF4-FFF2-40B4-BE49-F238E27FC236}">
                <a16:creationId xmlns:a16="http://schemas.microsoft.com/office/drawing/2014/main" id="{E4A32A84-131B-AD43-8CE4-32F0DE0068EE}"/>
              </a:ext>
            </a:extLst>
          </p:cNvPr>
          <p:cNvSpPr/>
          <p:nvPr userDrawn="1"/>
        </p:nvSpPr>
        <p:spPr bwMode="auto">
          <a:xfrm>
            <a:off x="841312" y="4784578"/>
            <a:ext cx="2237739" cy="319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>
            <a:defPPr>
              <a:defRPr lang="es-MX"/>
            </a:defPPr>
            <a:lvl1pPr marL="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872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747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6213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34948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43689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5243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61164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6991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0" i="0">
                <a:solidFill>
                  <a:schemeClr val="bg1"/>
                </a:solidFill>
                <a:latin typeface="Source Sans Pro" panose="020B0503030403020204" pitchFamily="34" charset="77"/>
              </a:rPr>
              <a:t>Servers</a:t>
            </a:r>
          </a:p>
        </p:txBody>
      </p:sp>
      <p:sp>
        <p:nvSpPr>
          <p:cNvPr id="101" name="Rectángulo 13">
            <a:extLst>
              <a:ext uri="{FF2B5EF4-FFF2-40B4-BE49-F238E27FC236}">
                <a16:creationId xmlns:a16="http://schemas.microsoft.com/office/drawing/2014/main" id="{6864B051-B3AC-3F4F-9A11-4B8C0D083A31}"/>
              </a:ext>
            </a:extLst>
          </p:cNvPr>
          <p:cNvSpPr/>
          <p:nvPr userDrawn="1"/>
        </p:nvSpPr>
        <p:spPr bwMode="auto">
          <a:xfrm>
            <a:off x="841312" y="5165803"/>
            <a:ext cx="2237739" cy="319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>
            <a:defPPr>
              <a:defRPr lang="es-MX"/>
            </a:defPPr>
            <a:lvl1pPr marL="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872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747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6213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34948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43689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5243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61164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6991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0" i="0">
                <a:solidFill>
                  <a:schemeClr val="bg1"/>
                </a:solidFill>
                <a:latin typeface="Source Sans Pro" panose="020B0503030403020204" pitchFamily="34" charset="77"/>
              </a:rPr>
              <a:t>Storage</a:t>
            </a:r>
          </a:p>
        </p:txBody>
      </p:sp>
      <p:sp>
        <p:nvSpPr>
          <p:cNvPr id="102" name="Rectángulo 14">
            <a:extLst>
              <a:ext uri="{FF2B5EF4-FFF2-40B4-BE49-F238E27FC236}">
                <a16:creationId xmlns:a16="http://schemas.microsoft.com/office/drawing/2014/main" id="{82769588-7A92-E546-AFDD-F314212332EF}"/>
              </a:ext>
            </a:extLst>
          </p:cNvPr>
          <p:cNvSpPr/>
          <p:nvPr userDrawn="1"/>
        </p:nvSpPr>
        <p:spPr bwMode="auto">
          <a:xfrm>
            <a:off x="841312" y="5547027"/>
            <a:ext cx="2237739" cy="319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>
            <a:defPPr>
              <a:defRPr lang="es-MX"/>
            </a:defPPr>
            <a:lvl1pPr marL="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872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747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6213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34948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43689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5243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61164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6991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0" i="0">
                <a:solidFill>
                  <a:schemeClr val="bg1"/>
                </a:solidFill>
                <a:latin typeface="Source Sans Pro" panose="020B0503030403020204" pitchFamily="34" charset="77"/>
              </a:rPr>
              <a:t>Networking</a:t>
            </a:r>
          </a:p>
        </p:txBody>
      </p:sp>
      <p:sp>
        <p:nvSpPr>
          <p:cNvPr id="104" name="Rectángulo 24">
            <a:extLst>
              <a:ext uri="{FF2B5EF4-FFF2-40B4-BE49-F238E27FC236}">
                <a16:creationId xmlns:a16="http://schemas.microsoft.com/office/drawing/2014/main" id="{8EA6EFE9-8C45-344D-9BDB-D3992309260C}"/>
              </a:ext>
            </a:extLst>
          </p:cNvPr>
          <p:cNvSpPr/>
          <p:nvPr userDrawn="1"/>
        </p:nvSpPr>
        <p:spPr bwMode="auto">
          <a:xfrm>
            <a:off x="6306188" y="2859986"/>
            <a:ext cx="2239200" cy="319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>
            <a:defPPr>
              <a:defRPr lang="es-MX"/>
            </a:defPPr>
            <a:lvl1pPr marL="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872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747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6213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34948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43689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5243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61164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6991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0" i="0">
                <a:solidFill>
                  <a:schemeClr val="bg1"/>
                </a:solidFill>
                <a:latin typeface="Source Sans Pro" panose="020B0503030403020204" pitchFamily="34" charset="77"/>
              </a:rPr>
              <a:t>Applications</a:t>
            </a:r>
          </a:p>
        </p:txBody>
      </p:sp>
      <p:sp>
        <p:nvSpPr>
          <p:cNvPr id="105" name="Rectángulo 25">
            <a:extLst>
              <a:ext uri="{FF2B5EF4-FFF2-40B4-BE49-F238E27FC236}">
                <a16:creationId xmlns:a16="http://schemas.microsoft.com/office/drawing/2014/main" id="{8E1ACCD0-F8BE-4746-93D6-E224A5AE5B08}"/>
              </a:ext>
            </a:extLst>
          </p:cNvPr>
          <p:cNvSpPr/>
          <p:nvPr userDrawn="1"/>
        </p:nvSpPr>
        <p:spPr bwMode="auto">
          <a:xfrm>
            <a:off x="6306188" y="3241210"/>
            <a:ext cx="2239200" cy="319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>
            <a:defPPr>
              <a:defRPr lang="es-MX"/>
            </a:defPPr>
            <a:lvl1pPr marL="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872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747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6213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34948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43689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5243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61164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6991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0" i="0">
                <a:solidFill>
                  <a:schemeClr val="bg1"/>
                </a:solidFill>
                <a:latin typeface="Source Sans Pro" panose="020B0503030403020204" pitchFamily="34" charset="77"/>
              </a:rPr>
              <a:t>Data</a:t>
            </a:r>
          </a:p>
        </p:txBody>
      </p:sp>
      <p:sp>
        <p:nvSpPr>
          <p:cNvPr id="106" name="Rectángulo 26">
            <a:extLst>
              <a:ext uri="{FF2B5EF4-FFF2-40B4-BE49-F238E27FC236}">
                <a16:creationId xmlns:a16="http://schemas.microsoft.com/office/drawing/2014/main" id="{4CA3EF88-A613-5747-AF73-3966E1DDDC61}"/>
              </a:ext>
            </a:extLst>
          </p:cNvPr>
          <p:cNvSpPr/>
          <p:nvPr userDrawn="1"/>
        </p:nvSpPr>
        <p:spPr bwMode="auto">
          <a:xfrm>
            <a:off x="6306188" y="3622435"/>
            <a:ext cx="2239200" cy="319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>
            <a:defPPr>
              <a:defRPr lang="es-MX"/>
            </a:defPPr>
            <a:lvl1pPr marL="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872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747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6213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34948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43689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5243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61164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6991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0" i="0">
                <a:solidFill>
                  <a:schemeClr val="bg1"/>
                </a:solidFill>
                <a:latin typeface="Source Sans Pro" panose="020B0503030403020204" pitchFamily="34" charset="77"/>
              </a:rPr>
              <a:t>Availability</a:t>
            </a:r>
            <a:endParaRPr lang="en-US" sz="2000" b="0" i="0">
              <a:solidFill>
                <a:schemeClr val="bg1"/>
              </a:solidFill>
              <a:latin typeface="Source Sans Pro" panose="020B0503030403020204" pitchFamily="34" charset="77"/>
            </a:endParaRPr>
          </a:p>
        </p:txBody>
      </p:sp>
      <p:sp>
        <p:nvSpPr>
          <p:cNvPr id="107" name="Rectángulo 28">
            <a:extLst>
              <a:ext uri="{FF2B5EF4-FFF2-40B4-BE49-F238E27FC236}">
                <a16:creationId xmlns:a16="http://schemas.microsoft.com/office/drawing/2014/main" id="{832F23A6-16F8-6547-A3AA-00B26FE3BF1F}"/>
              </a:ext>
            </a:extLst>
          </p:cNvPr>
          <p:cNvSpPr/>
          <p:nvPr userDrawn="1"/>
        </p:nvSpPr>
        <p:spPr bwMode="auto">
          <a:xfrm>
            <a:off x="6315120" y="4019817"/>
            <a:ext cx="2239200" cy="319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>
            <a:defPPr>
              <a:defRPr lang="es-MX"/>
            </a:defPPr>
            <a:lvl1pPr marL="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872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747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6213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34948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43689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5243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61164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6991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0" i="0">
                <a:solidFill>
                  <a:schemeClr val="bg1"/>
                </a:solidFill>
                <a:latin typeface="Source Sans Pro" panose="020B0503030403020204" pitchFamily="34" charset="77"/>
              </a:rPr>
              <a:t>O/S</a:t>
            </a:r>
          </a:p>
        </p:txBody>
      </p:sp>
      <p:sp>
        <p:nvSpPr>
          <p:cNvPr id="108" name="Rectángulo 29">
            <a:extLst>
              <a:ext uri="{FF2B5EF4-FFF2-40B4-BE49-F238E27FC236}">
                <a16:creationId xmlns:a16="http://schemas.microsoft.com/office/drawing/2014/main" id="{3C47C7E2-98ED-EA49-945A-AFE4617D8420}"/>
              </a:ext>
            </a:extLst>
          </p:cNvPr>
          <p:cNvSpPr/>
          <p:nvPr userDrawn="1"/>
        </p:nvSpPr>
        <p:spPr bwMode="auto">
          <a:xfrm>
            <a:off x="6315120" y="4401042"/>
            <a:ext cx="2239200" cy="319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rtlCol="0" anchor="ctr"/>
          <a:lstStyle>
            <a:defPPr>
              <a:defRPr lang="es-MX"/>
            </a:defPPr>
            <a:lvl1pPr marL="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872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747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6213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34948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43689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5243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61164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6991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0" i="0">
                <a:solidFill>
                  <a:schemeClr val="bg1"/>
                </a:solidFill>
                <a:latin typeface="Source Sans Pro" panose="020B0503030403020204" pitchFamily="34" charset="77"/>
              </a:rPr>
              <a:t>Virtualization</a:t>
            </a:r>
          </a:p>
        </p:txBody>
      </p:sp>
      <p:sp>
        <p:nvSpPr>
          <p:cNvPr id="109" name="Rectángulo 30">
            <a:extLst>
              <a:ext uri="{FF2B5EF4-FFF2-40B4-BE49-F238E27FC236}">
                <a16:creationId xmlns:a16="http://schemas.microsoft.com/office/drawing/2014/main" id="{1F943599-AFAF-C148-BB75-393B64824090}"/>
              </a:ext>
            </a:extLst>
          </p:cNvPr>
          <p:cNvSpPr/>
          <p:nvPr userDrawn="1"/>
        </p:nvSpPr>
        <p:spPr bwMode="auto">
          <a:xfrm>
            <a:off x="6315120" y="4782266"/>
            <a:ext cx="2239200" cy="319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rtlCol="0" anchor="ctr"/>
          <a:lstStyle>
            <a:defPPr>
              <a:defRPr lang="es-MX"/>
            </a:defPPr>
            <a:lvl1pPr marL="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872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747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6213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34948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43689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5243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61164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6991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0" i="0">
                <a:solidFill>
                  <a:schemeClr val="bg1"/>
                </a:solidFill>
                <a:latin typeface="Source Sans Pro" panose="020B0503030403020204" pitchFamily="34" charset="77"/>
              </a:rPr>
              <a:t>Servers</a:t>
            </a:r>
          </a:p>
        </p:txBody>
      </p:sp>
      <p:sp>
        <p:nvSpPr>
          <p:cNvPr id="110" name="Rectángulo 31">
            <a:extLst>
              <a:ext uri="{FF2B5EF4-FFF2-40B4-BE49-F238E27FC236}">
                <a16:creationId xmlns:a16="http://schemas.microsoft.com/office/drawing/2014/main" id="{AC7AF00A-6A50-AB42-BA3F-701D9237AE86}"/>
              </a:ext>
            </a:extLst>
          </p:cNvPr>
          <p:cNvSpPr/>
          <p:nvPr userDrawn="1"/>
        </p:nvSpPr>
        <p:spPr bwMode="auto">
          <a:xfrm>
            <a:off x="6315120" y="5163490"/>
            <a:ext cx="2239200" cy="319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rtlCol="0" anchor="ctr"/>
          <a:lstStyle>
            <a:defPPr>
              <a:defRPr lang="es-MX"/>
            </a:defPPr>
            <a:lvl1pPr marL="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872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747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6213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34948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43689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5243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61164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6991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0" i="0">
                <a:solidFill>
                  <a:schemeClr val="bg1"/>
                </a:solidFill>
                <a:latin typeface="Source Sans Pro" panose="020B0503030403020204" pitchFamily="34" charset="77"/>
              </a:rPr>
              <a:t>Storage</a:t>
            </a:r>
          </a:p>
        </p:txBody>
      </p:sp>
      <p:sp>
        <p:nvSpPr>
          <p:cNvPr id="111" name="Rectángulo 32">
            <a:extLst>
              <a:ext uri="{FF2B5EF4-FFF2-40B4-BE49-F238E27FC236}">
                <a16:creationId xmlns:a16="http://schemas.microsoft.com/office/drawing/2014/main" id="{9520AEFA-406B-1847-9108-97F5AA2AA89E}"/>
              </a:ext>
            </a:extLst>
          </p:cNvPr>
          <p:cNvSpPr/>
          <p:nvPr userDrawn="1"/>
        </p:nvSpPr>
        <p:spPr bwMode="auto">
          <a:xfrm>
            <a:off x="6315120" y="5544715"/>
            <a:ext cx="2239200" cy="319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rtlCol="0" anchor="ctr"/>
          <a:lstStyle>
            <a:defPPr>
              <a:defRPr lang="es-MX"/>
            </a:defPPr>
            <a:lvl1pPr marL="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872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747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6213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34948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43689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5243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61164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6991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0" i="0">
                <a:solidFill>
                  <a:schemeClr val="bg1"/>
                </a:solidFill>
                <a:latin typeface="Source Sans Pro" panose="020B0503030403020204" pitchFamily="34" charset="77"/>
              </a:rPr>
              <a:t>Networking</a:t>
            </a:r>
          </a:p>
        </p:txBody>
      </p:sp>
      <p:sp>
        <p:nvSpPr>
          <p:cNvPr id="113" name="Rectángulo 48">
            <a:extLst>
              <a:ext uri="{FF2B5EF4-FFF2-40B4-BE49-F238E27FC236}">
                <a16:creationId xmlns:a16="http://schemas.microsoft.com/office/drawing/2014/main" id="{CF69B017-6EFD-5244-BB52-45743D7A5736}"/>
              </a:ext>
            </a:extLst>
          </p:cNvPr>
          <p:cNvSpPr/>
          <p:nvPr userDrawn="1"/>
        </p:nvSpPr>
        <p:spPr bwMode="auto">
          <a:xfrm>
            <a:off x="9086967" y="2859986"/>
            <a:ext cx="2239200" cy="319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rtlCol="0" anchor="ctr"/>
          <a:lstStyle>
            <a:defPPr>
              <a:defRPr lang="es-MX"/>
            </a:defPPr>
            <a:lvl1pPr marL="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872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747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6213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34948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43689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5243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61164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6991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0" i="0">
                <a:solidFill>
                  <a:schemeClr val="bg1"/>
                </a:solidFill>
                <a:latin typeface="Source Sans Pro" panose="020B0503030403020204" pitchFamily="34" charset="77"/>
              </a:rPr>
              <a:t>Applications</a:t>
            </a:r>
          </a:p>
        </p:txBody>
      </p:sp>
      <p:sp>
        <p:nvSpPr>
          <p:cNvPr id="114" name="Rectángulo 49">
            <a:extLst>
              <a:ext uri="{FF2B5EF4-FFF2-40B4-BE49-F238E27FC236}">
                <a16:creationId xmlns:a16="http://schemas.microsoft.com/office/drawing/2014/main" id="{4E995FCE-21DB-6641-A609-A97AB3135CCD}"/>
              </a:ext>
            </a:extLst>
          </p:cNvPr>
          <p:cNvSpPr/>
          <p:nvPr userDrawn="1"/>
        </p:nvSpPr>
        <p:spPr bwMode="auto">
          <a:xfrm>
            <a:off x="9086967" y="3241210"/>
            <a:ext cx="2239200" cy="319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rtlCol="0" anchor="ctr"/>
          <a:lstStyle>
            <a:defPPr>
              <a:defRPr lang="es-MX"/>
            </a:defPPr>
            <a:lvl1pPr marL="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872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747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6213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34948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43689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5243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61164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6991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0" i="0">
                <a:solidFill>
                  <a:schemeClr val="bg1"/>
                </a:solidFill>
                <a:latin typeface="Source Sans Pro" panose="020B0503030403020204" pitchFamily="34" charset="77"/>
              </a:rPr>
              <a:t>Data</a:t>
            </a:r>
          </a:p>
        </p:txBody>
      </p:sp>
      <p:sp>
        <p:nvSpPr>
          <p:cNvPr id="115" name="Rectángulo 50">
            <a:extLst>
              <a:ext uri="{FF2B5EF4-FFF2-40B4-BE49-F238E27FC236}">
                <a16:creationId xmlns:a16="http://schemas.microsoft.com/office/drawing/2014/main" id="{B000ED19-3BF7-784B-B4CC-464D68860A77}"/>
              </a:ext>
            </a:extLst>
          </p:cNvPr>
          <p:cNvSpPr/>
          <p:nvPr userDrawn="1"/>
        </p:nvSpPr>
        <p:spPr bwMode="auto">
          <a:xfrm>
            <a:off x="9086967" y="3622435"/>
            <a:ext cx="2239200" cy="319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rtlCol="0" anchor="ctr"/>
          <a:lstStyle>
            <a:defPPr>
              <a:defRPr lang="es-MX"/>
            </a:defPPr>
            <a:lvl1pPr marL="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872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747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6213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34948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43689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5243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61164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6991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0" i="0">
                <a:solidFill>
                  <a:schemeClr val="bg1"/>
                </a:solidFill>
                <a:latin typeface="Source Sans Pro" panose="020B0503030403020204" pitchFamily="34" charset="77"/>
              </a:rPr>
              <a:t>Availability</a:t>
            </a:r>
            <a:endParaRPr lang="en-US" sz="2000" b="0" i="0">
              <a:latin typeface="Source Sans Pro" panose="020B0503030403020204" pitchFamily="34" charset="77"/>
            </a:endParaRPr>
          </a:p>
        </p:txBody>
      </p:sp>
      <p:sp>
        <p:nvSpPr>
          <p:cNvPr id="116" name="Rectángulo 52">
            <a:extLst>
              <a:ext uri="{FF2B5EF4-FFF2-40B4-BE49-F238E27FC236}">
                <a16:creationId xmlns:a16="http://schemas.microsoft.com/office/drawing/2014/main" id="{DA1D0DB1-6005-3140-8DBE-B0842B966BEE}"/>
              </a:ext>
            </a:extLst>
          </p:cNvPr>
          <p:cNvSpPr/>
          <p:nvPr userDrawn="1"/>
        </p:nvSpPr>
        <p:spPr bwMode="auto">
          <a:xfrm>
            <a:off x="9086967" y="4019817"/>
            <a:ext cx="2239200" cy="319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rtlCol="0" anchor="ctr"/>
          <a:lstStyle>
            <a:defPPr>
              <a:defRPr lang="es-MX"/>
            </a:defPPr>
            <a:lvl1pPr marL="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872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747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6213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34948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43689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5243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61164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6991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0" i="0">
                <a:solidFill>
                  <a:schemeClr val="bg1"/>
                </a:solidFill>
                <a:latin typeface="Source Sans Pro" panose="020B0503030403020204" pitchFamily="34" charset="77"/>
              </a:rPr>
              <a:t>O/S</a:t>
            </a:r>
          </a:p>
        </p:txBody>
      </p:sp>
      <p:sp>
        <p:nvSpPr>
          <p:cNvPr id="117" name="Rectángulo 53">
            <a:extLst>
              <a:ext uri="{FF2B5EF4-FFF2-40B4-BE49-F238E27FC236}">
                <a16:creationId xmlns:a16="http://schemas.microsoft.com/office/drawing/2014/main" id="{458C864A-FE03-2D48-9D6B-DDA1D2BAEAE1}"/>
              </a:ext>
            </a:extLst>
          </p:cNvPr>
          <p:cNvSpPr/>
          <p:nvPr userDrawn="1"/>
        </p:nvSpPr>
        <p:spPr bwMode="auto">
          <a:xfrm>
            <a:off x="9086967" y="4401042"/>
            <a:ext cx="2239200" cy="319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rtlCol="0" anchor="ctr"/>
          <a:lstStyle>
            <a:defPPr>
              <a:defRPr lang="es-MX"/>
            </a:defPPr>
            <a:lvl1pPr marL="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872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747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6213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34948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43689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5243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61164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6991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0" i="0">
                <a:solidFill>
                  <a:schemeClr val="bg1"/>
                </a:solidFill>
                <a:latin typeface="Source Sans Pro" panose="020B0503030403020204" pitchFamily="34" charset="77"/>
              </a:rPr>
              <a:t>Virtualization</a:t>
            </a:r>
          </a:p>
        </p:txBody>
      </p:sp>
      <p:sp>
        <p:nvSpPr>
          <p:cNvPr id="118" name="Rectángulo 54">
            <a:extLst>
              <a:ext uri="{FF2B5EF4-FFF2-40B4-BE49-F238E27FC236}">
                <a16:creationId xmlns:a16="http://schemas.microsoft.com/office/drawing/2014/main" id="{173B2004-69A0-2F4A-958F-B9DED5EAAFD9}"/>
              </a:ext>
            </a:extLst>
          </p:cNvPr>
          <p:cNvSpPr/>
          <p:nvPr userDrawn="1"/>
        </p:nvSpPr>
        <p:spPr bwMode="auto">
          <a:xfrm>
            <a:off x="9086967" y="4782266"/>
            <a:ext cx="2239200" cy="319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rtlCol="0" anchor="ctr"/>
          <a:lstStyle>
            <a:defPPr>
              <a:defRPr lang="es-MX"/>
            </a:defPPr>
            <a:lvl1pPr marL="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872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747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6213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34948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43689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5243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61164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6991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0" i="0">
                <a:solidFill>
                  <a:schemeClr val="bg1"/>
                </a:solidFill>
                <a:latin typeface="Source Sans Pro" panose="020B0503030403020204" pitchFamily="34" charset="77"/>
              </a:rPr>
              <a:t>Servers</a:t>
            </a:r>
          </a:p>
        </p:txBody>
      </p:sp>
      <p:sp>
        <p:nvSpPr>
          <p:cNvPr id="119" name="Rectángulo 55">
            <a:extLst>
              <a:ext uri="{FF2B5EF4-FFF2-40B4-BE49-F238E27FC236}">
                <a16:creationId xmlns:a16="http://schemas.microsoft.com/office/drawing/2014/main" id="{CB8AA06A-315F-F541-BB88-54FD200616EE}"/>
              </a:ext>
            </a:extLst>
          </p:cNvPr>
          <p:cNvSpPr/>
          <p:nvPr userDrawn="1"/>
        </p:nvSpPr>
        <p:spPr bwMode="auto">
          <a:xfrm>
            <a:off x="9086967" y="5163490"/>
            <a:ext cx="2239200" cy="319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rtlCol="0" anchor="ctr"/>
          <a:lstStyle>
            <a:defPPr>
              <a:defRPr lang="es-MX"/>
            </a:defPPr>
            <a:lvl1pPr marL="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872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747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6213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34948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43689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5243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61164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6991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0" i="0">
                <a:solidFill>
                  <a:schemeClr val="bg1"/>
                </a:solidFill>
                <a:latin typeface="Source Sans Pro" panose="020B0503030403020204" pitchFamily="34" charset="77"/>
              </a:rPr>
              <a:t>Storage</a:t>
            </a:r>
          </a:p>
        </p:txBody>
      </p:sp>
      <p:sp>
        <p:nvSpPr>
          <p:cNvPr id="120" name="Rectángulo 56">
            <a:extLst>
              <a:ext uri="{FF2B5EF4-FFF2-40B4-BE49-F238E27FC236}">
                <a16:creationId xmlns:a16="http://schemas.microsoft.com/office/drawing/2014/main" id="{DA2EE9B9-EA40-5441-A253-D375DCB6CFCD}"/>
              </a:ext>
            </a:extLst>
          </p:cNvPr>
          <p:cNvSpPr/>
          <p:nvPr userDrawn="1"/>
        </p:nvSpPr>
        <p:spPr bwMode="auto">
          <a:xfrm>
            <a:off x="9086967" y="5544714"/>
            <a:ext cx="2239200" cy="319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rtlCol="0" anchor="ctr"/>
          <a:lstStyle>
            <a:defPPr>
              <a:defRPr lang="es-MX"/>
            </a:defPPr>
            <a:lvl1pPr marL="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872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747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6213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34948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43689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5243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61164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6991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0" i="0">
                <a:solidFill>
                  <a:schemeClr val="bg1"/>
                </a:solidFill>
                <a:latin typeface="Source Sans Pro" panose="020B0503030403020204" pitchFamily="34" charset="77"/>
              </a:rPr>
              <a:t>Networking</a:t>
            </a:r>
          </a:p>
        </p:txBody>
      </p:sp>
      <p:sp>
        <p:nvSpPr>
          <p:cNvPr id="125" name="Rectángulo 38">
            <a:extLst>
              <a:ext uri="{FF2B5EF4-FFF2-40B4-BE49-F238E27FC236}">
                <a16:creationId xmlns:a16="http://schemas.microsoft.com/office/drawing/2014/main" id="{F24B05F7-095B-D141-AC68-AD682BE16BA4}"/>
              </a:ext>
            </a:extLst>
          </p:cNvPr>
          <p:cNvSpPr/>
          <p:nvPr userDrawn="1"/>
        </p:nvSpPr>
        <p:spPr bwMode="auto">
          <a:xfrm>
            <a:off x="3573857" y="3627427"/>
            <a:ext cx="2239200" cy="32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>
            <a:defPPr>
              <a:defRPr lang="es-MX"/>
            </a:defPPr>
            <a:lvl1pPr marL="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872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747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6213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34948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43689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5243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61164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6991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0" i="0">
                <a:solidFill>
                  <a:schemeClr val="bg1"/>
                </a:solidFill>
                <a:latin typeface="Source Sans Pro" panose="020B0503030403020204" pitchFamily="34" charset="77"/>
              </a:rPr>
              <a:t>Availability</a:t>
            </a:r>
            <a:endParaRPr lang="en-US" sz="2000" b="0" i="0">
              <a:latin typeface="Source Sans Pro" panose="020B0503030403020204" pitchFamily="34" charset="77"/>
            </a:endParaRPr>
          </a:p>
        </p:txBody>
      </p:sp>
      <p:sp>
        <p:nvSpPr>
          <p:cNvPr id="126" name="Rectángulo 40">
            <a:extLst>
              <a:ext uri="{FF2B5EF4-FFF2-40B4-BE49-F238E27FC236}">
                <a16:creationId xmlns:a16="http://schemas.microsoft.com/office/drawing/2014/main" id="{2E2D3E2F-FCF2-8C4D-86E4-C5E159A0B5DF}"/>
              </a:ext>
            </a:extLst>
          </p:cNvPr>
          <p:cNvSpPr/>
          <p:nvPr userDrawn="1"/>
        </p:nvSpPr>
        <p:spPr bwMode="auto">
          <a:xfrm>
            <a:off x="3573857" y="4024809"/>
            <a:ext cx="2239200" cy="32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>
            <a:defPPr>
              <a:defRPr lang="es-MX"/>
            </a:defPPr>
            <a:lvl1pPr marL="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872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747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6213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34948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43689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5243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61164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6991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0" i="0">
                <a:solidFill>
                  <a:schemeClr val="bg1"/>
                </a:solidFill>
                <a:latin typeface="Source Sans Pro" panose="020B0503030403020204" pitchFamily="34" charset="77"/>
              </a:rPr>
              <a:t>O/S</a:t>
            </a:r>
          </a:p>
        </p:txBody>
      </p:sp>
      <p:sp>
        <p:nvSpPr>
          <p:cNvPr id="127" name="Rectángulo 41">
            <a:extLst>
              <a:ext uri="{FF2B5EF4-FFF2-40B4-BE49-F238E27FC236}">
                <a16:creationId xmlns:a16="http://schemas.microsoft.com/office/drawing/2014/main" id="{DA46437E-F620-6F43-A769-BFB665C9A684}"/>
              </a:ext>
            </a:extLst>
          </p:cNvPr>
          <p:cNvSpPr/>
          <p:nvPr userDrawn="1"/>
        </p:nvSpPr>
        <p:spPr bwMode="auto">
          <a:xfrm>
            <a:off x="3573857" y="4406034"/>
            <a:ext cx="2239200" cy="32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>
            <a:defPPr>
              <a:defRPr lang="es-MX"/>
            </a:defPPr>
            <a:lvl1pPr marL="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872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747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6213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34948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43689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5243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61164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6991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0" i="0">
                <a:solidFill>
                  <a:schemeClr val="bg1"/>
                </a:solidFill>
                <a:latin typeface="Source Sans Pro" panose="020B0503030403020204" pitchFamily="34" charset="77"/>
              </a:rPr>
              <a:t>Virtualization</a:t>
            </a:r>
          </a:p>
        </p:txBody>
      </p:sp>
      <p:sp>
        <p:nvSpPr>
          <p:cNvPr id="128" name="Rectángulo 42">
            <a:extLst>
              <a:ext uri="{FF2B5EF4-FFF2-40B4-BE49-F238E27FC236}">
                <a16:creationId xmlns:a16="http://schemas.microsoft.com/office/drawing/2014/main" id="{8EE648A6-2882-F348-B9C3-1C77DF96C733}"/>
              </a:ext>
            </a:extLst>
          </p:cNvPr>
          <p:cNvSpPr/>
          <p:nvPr userDrawn="1"/>
        </p:nvSpPr>
        <p:spPr bwMode="auto">
          <a:xfrm>
            <a:off x="3573857" y="4787258"/>
            <a:ext cx="2239200" cy="32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>
            <a:defPPr>
              <a:defRPr lang="es-MX"/>
            </a:defPPr>
            <a:lvl1pPr marL="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872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747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6213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34948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43689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5243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61164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6991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0" i="0">
                <a:solidFill>
                  <a:schemeClr val="bg1"/>
                </a:solidFill>
                <a:latin typeface="Source Sans Pro" panose="020B0503030403020204" pitchFamily="34" charset="77"/>
              </a:rPr>
              <a:t>Servers</a:t>
            </a:r>
          </a:p>
        </p:txBody>
      </p:sp>
      <p:sp>
        <p:nvSpPr>
          <p:cNvPr id="129" name="Rectángulo 43">
            <a:extLst>
              <a:ext uri="{FF2B5EF4-FFF2-40B4-BE49-F238E27FC236}">
                <a16:creationId xmlns:a16="http://schemas.microsoft.com/office/drawing/2014/main" id="{E409852C-B609-9F40-8879-0A1E2577DDF8}"/>
              </a:ext>
            </a:extLst>
          </p:cNvPr>
          <p:cNvSpPr/>
          <p:nvPr userDrawn="1"/>
        </p:nvSpPr>
        <p:spPr bwMode="auto">
          <a:xfrm>
            <a:off x="3573857" y="5168482"/>
            <a:ext cx="2239200" cy="32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>
            <a:defPPr>
              <a:defRPr lang="es-MX"/>
            </a:defPPr>
            <a:lvl1pPr marL="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872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747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6213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34948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43689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5243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61164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6991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0" i="0">
                <a:solidFill>
                  <a:schemeClr val="bg1"/>
                </a:solidFill>
                <a:latin typeface="Source Sans Pro" panose="020B0503030403020204" pitchFamily="34" charset="77"/>
              </a:rPr>
              <a:t>Storage</a:t>
            </a:r>
          </a:p>
        </p:txBody>
      </p:sp>
      <p:sp>
        <p:nvSpPr>
          <p:cNvPr id="130" name="Rectángulo 44">
            <a:extLst>
              <a:ext uri="{FF2B5EF4-FFF2-40B4-BE49-F238E27FC236}">
                <a16:creationId xmlns:a16="http://schemas.microsoft.com/office/drawing/2014/main" id="{EC94277D-5C01-8849-8875-D736B8ED79C1}"/>
              </a:ext>
            </a:extLst>
          </p:cNvPr>
          <p:cNvSpPr/>
          <p:nvPr userDrawn="1"/>
        </p:nvSpPr>
        <p:spPr bwMode="auto">
          <a:xfrm>
            <a:off x="3573857" y="5549706"/>
            <a:ext cx="2239200" cy="32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>
            <a:defPPr>
              <a:defRPr lang="es-MX"/>
            </a:defPPr>
            <a:lvl1pPr marL="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872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747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6213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34948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43689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5243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61164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6991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0" i="0">
                <a:solidFill>
                  <a:schemeClr val="bg1"/>
                </a:solidFill>
                <a:latin typeface="Source Sans Pro" panose="020B0503030403020204" pitchFamily="34" charset="77"/>
              </a:rPr>
              <a:t>Networking</a:t>
            </a:r>
          </a:p>
        </p:txBody>
      </p:sp>
      <p:sp>
        <p:nvSpPr>
          <p:cNvPr id="133" name="Rectángulo 4">
            <a:extLst>
              <a:ext uri="{FF2B5EF4-FFF2-40B4-BE49-F238E27FC236}">
                <a16:creationId xmlns:a16="http://schemas.microsoft.com/office/drawing/2014/main" id="{CD9BF2B2-CA52-5E45-84A4-8E4032AD9680}"/>
              </a:ext>
            </a:extLst>
          </p:cNvPr>
          <p:cNvSpPr/>
          <p:nvPr userDrawn="1"/>
        </p:nvSpPr>
        <p:spPr bwMode="auto">
          <a:xfrm>
            <a:off x="3573857" y="2859986"/>
            <a:ext cx="2239200" cy="32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rtlCol="0" anchor="ctr"/>
          <a:lstStyle>
            <a:defPPr>
              <a:defRPr lang="es-MX"/>
            </a:defPPr>
            <a:lvl1pPr marL="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872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747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6213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34948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43689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5243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61164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6991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0" i="0" dirty="0">
                <a:solidFill>
                  <a:schemeClr val="bg1"/>
                </a:solidFill>
                <a:latin typeface="Source Sans Pro" panose="020B0503030403020204" pitchFamily="34" charset="77"/>
              </a:rPr>
              <a:t>Applications</a:t>
            </a:r>
          </a:p>
        </p:txBody>
      </p:sp>
      <p:sp>
        <p:nvSpPr>
          <p:cNvPr id="134" name="Rectángulo 6">
            <a:extLst>
              <a:ext uri="{FF2B5EF4-FFF2-40B4-BE49-F238E27FC236}">
                <a16:creationId xmlns:a16="http://schemas.microsoft.com/office/drawing/2014/main" id="{C4A6F59C-4CF7-E644-AF64-2DF6C94B0C9E}"/>
              </a:ext>
            </a:extLst>
          </p:cNvPr>
          <p:cNvSpPr/>
          <p:nvPr userDrawn="1"/>
        </p:nvSpPr>
        <p:spPr bwMode="auto">
          <a:xfrm>
            <a:off x="3573857" y="3241211"/>
            <a:ext cx="2239200" cy="319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>
            <a:defPPr>
              <a:defRPr lang="es-MX"/>
            </a:defPPr>
            <a:lvl1pPr marL="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872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747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6213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34948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43689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5243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61164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6991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0" i="0">
                <a:solidFill>
                  <a:schemeClr val="bg1"/>
                </a:solidFill>
                <a:latin typeface="Source Sans Pro" panose="020B0503030403020204" pitchFamily="34" charset="77"/>
              </a:rPr>
              <a:t>Data</a:t>
            </a:r>
          </a:p>
        </p:txBody>
      </p:sp>
      <p:sp>
        <p:nvSpPr>
          <p:cNvPr id="135" name="Rectángulo 4">
            <a:extLst>
              <a:ext uri="{FF2B5EF4-FFF2-40B4-BE49-F238E27FC236}">
                <a16:creationId xmlns:a16="http://schemas.microsoft.com/office/drawing/2014/main" id="{CFB99B76-6C1F-A64D-AE0A-F6B22E51CC12}"/>
              </a:ext>
            </a:extLst>
          </p:cNvPr>
          <p:cNvSpPr/>
          <p:nvPr userDrawn="1"/>
        </p:nvSpPr>
        <p:spPr bwMode="auto">
          <a:xfrm>
            <a:off x="9137418" y="479739"/>
            <a:ext cx="1951200" cy="32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rtlCol="0" anchor="ctr"/>
          <a:lstStyle>
            <a:defPPr>
              <a:defRPr lang="es-MX"/>
            </a:defPPr>
            <a:lvl1pPr marL="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872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747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6213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34948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43689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5243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61164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6991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0" i="0" dirty="0">
                <a:solidFill>
                  <a:schemeClr val="bg1"/>
                </a:solidFill>
                <a:latin typeface="Source Sans Pro" panose="020B0503030403020204" pitchFamily="34" charset="77"/>
              </a:rPr>
              <a:t>MANAGED BY BPD ZENITH</a:t>
            </a:r>
          </a:p>
        </p:txBody>
      </p:sp>
      <p:sp>
        <p:nvSpPr>
          <p:cNvPr id="136" name="Rectángulo 6">
            <a:extLst>
              <a:ext uri="{FF2B5EF4-FFF2-40B4-BE49-F238E27FC236}">
                <a16:creationId xmlns:a16="http://schemas.microsoft.com/office/drawing/2014/main" id="{93A4951A-610E-3A4F-9EC6-D4F6D51115D6}"/>
              </a:ext>
            </a:extLst>
          </p:cNvPr>
          <p:cNvSpPr/>
          <p:nvPr userDrawn="1"/>
        </p:nvSpPr>
        <p:spPr bwMode="auto">
          <a:xfrm>
            <a:off x="9137418" y="860964"/>
            <a:ext cx="1950842" cy="319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>
            <a:defPPr>
              <a:defRPr lang="es-MX"/>
            </a:defPPr>
            <a:lvl1pPr marL="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872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747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6213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34948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43689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52437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61164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69910" algn="l" defTabSz="241747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0" i="0" dirty="0">
                <a:solidFill>
                  <a:schemeClr val="bg1"/>
                </a:solidFill>
                <a:latin typeface="Source Sans Pro" panose="020B0503030403020204" pitchFamily="34" charset="77"/>
              </a:rPr>
              <a:t>YOU MANAGE</a:t>
            </a:r>
          </a:p>
        </p:txBody>
      </p:sp>
    </p:spTree>
    <p:extLst>
      <p:ext uri="{BB962C8B-B14F-4D97-AF65-F5344CB8AC3E}">
        <p14:creationId xmlns:p14="http://schemas.microsoft.com/office/powerpoint/2010/main" val="385610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aster Recovery">
    <p:bg>
      <p:bgPr>
        <a:solidFill>
          <a:schemeClr val="accent5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8CF1B-E9B3-6546-943D-44131D41FC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1647" y="375065"/>
            <a:ext cx="5786539" cy="96671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Standard Disaster Recovery</a:t>
            </a:r>
          </a:p>
        </p:txBody>
      </p:sp>
      <p:sp>
        <p:nvSpPr>
          <p:cNvPr id="36" name="Textbox 1">
            <a:extLst>
              <a:ext uri="{FF2B5EF4-FFF2-40B4-BE49-F238E27FC236}">
                <a16:creationId xmlns:a16="http://schemas.microsoft.com/office/drawing/2014/main" id="{974E0C9B-51B7-9E41-B24C-8EB5BACFFC95}"/>
              </a:ext>
            </a:extLst>
          </p:cNvPr>
          <p:cNvSpPr/>
          <p:nvPr userDrawn="1"/>
        </p:nvSpPr>
        <p:spPr>
          <a:xfrm>
            <a:off x="4805933" y="3855526"/>
            <a:ext cx="2619045" cy="1402632"/>
          </a:xfrm>
          <a:prstGeom prst="rect">
            <a:avLst/>
          </a:prstGeom>
        </p:spPr>
        <p:txBody>
          <a:bodyPr wrap="square" lIns="241559" tIns="120779" rIns="241559" bIns="120779" anchor="t">
            <a:spAutoFit/>
          </a:bodyPr>
          <a:lstStyle/>
          <a:p>
            <a:pPr algn="r">
              <a:lnSpc>
                <a:spcPct val="125000"/>
              </a:lnSpc>
            </a:pPr>
            <a:r>
              <a:rPr lang="en-US" sz="1100" b="1" i="0" dirty="0">
                <a:solidFill>
                  <a:schemeClr val="accent1"/>
                </a:solidFill>
                <a:latin typeface="Source Sans Pro" panose="020B0503030403020204" pitchFamily="34" charset="77"/>
                <a:ea typeface="Segoe UI" panose="020B0502040204020203" pitchFamily="34" charset="0"/>
                <a:cs typeface="Helvetica" panose="020B0604020202020204" pitchFamily="34" charset="0"/>
              </a:rPr>
              <a:t>Automated</a:t>
            </a:r>
            <a:endParaRPr lang="en-US" sz="1100" b="1" i="0" dirty="0">
              <a:solidFill>
                <a:schemeClr val="accent1"/>
              </a:solidFill>
              <a:latin typeface="Source Sans Pro" panose="020B0503030403020204" pitchFamily="34" charset="77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r">
              <a:lnSpc>
                <a:spcPct val="125000"/>
              </a:lnSpc>
            </a:pPr>
            <a:r>
              <a:rPr lang="en-US" sz="1000" dirty="0">
                <a:solidFill>
                  <a:schemeClr val="accent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A full automated DB back up is conducted every 24 hours and the backup is then held at a separate data-center. These backups can be stored for as long as required.</a:t>
            </a:r>
          </a:p>
        </p:txBody>
      </p:sp>
      <p:sp>
        <p:nvSpPr>
          <p:cNvPr id="37" name="Textbox 1">
            <a:extLst>
              <a:ext uri="{FF2B5EF4-FFF2-40B4-BE49-F238E27FC236}">
                <a16:creationId xmlns:a16="http://schemas.microsoft.com/office/drawing/2014/main" id="{09C54A34-6136-8849-8FA1-CA697D809E5A}"/>
              </a:ext>
            </a:extLst>
          </p:cNvPr>
          <p:cNvSpPr/>
          <p:nvPr userDrawn="1"/>
        </p:nvSpPr>
        <p:spPr>
          <a:xfrm>
            <a:off x="9003771" y="1006654"/>
            <a:ext cx="1957677" cy="1210272"/>
          </a:xfrm>
          <a:prstGeom prst="rect">
            <a:avLst/>
          </a:prstGeom>
        </p:spPr>
        <p:txBody>
          <a:bodyPr wrap="square" lIns="241559" tIns="120779" rIns="241559" bIns="120779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sz="1100" b="1" i="0" dirty="0">
                <a:solidFill>
                  <a:schemeClr val="accent1"/>
                </a:solidFill>
                <a:latin typeface="Source Sans Pro" panose="020B0503030403020204" pitchFamily="34" charset="77"/>
                <a:ea typeface="Segoe UI" panose="020B0502040204020203" pitchFamily="34" charset="0"/>
                <a:cs typeface="Helvetica"/>
              </a:rPr>
              <a:t>Incremental</a:t>
            </a:r>
            <a:endParaRPr lang="en-US" sz="900" b="1" i="0" dirty="0">
              <a:solidFill>
                <a:schemeClr val="accent1"/>
              </a:solidFill>
              <a:latin typeface="Source Sans Pro" panose="020B0503030403020204" pitchFamily="34" charset="77"/>
            </a:endParaRPr>
          </a:p>
          <a:p>
            <a:pPr algn="l">
              <a:lnSpc>
                <a:spcPct val="125000"/>
              </a:lnSpc>
            </a:pPr>
            <a:r>
              <a:rPr lang="en-US" sz="1000" dirty="0">
                <a:solidFill>
                  <a:schemeClr val="accent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Incremental backups are taken every hour, stored at a geographically resilient data-center</a:t>
            </a:r>
            <a:r>
              <a:rPr lang="it-IT" sz="1000" dirty="0">
                <a:solidFill>
                  <a:schemeClr val="accent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000" dirty="0">
              <a:solidFill>
                <a:schemeClr val="accent1"/>
              </a:solidFill>
              <a:latin typeface="Source Sans Pro" panose="020B0503030403020204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1">
            <a:extLst>
              <a:ext uri="{FF2B5EF4-FFF2-40B4-BE49-F238E27FC236}">
                <a16:creationId xmlns:a16="http://schemas.microsoft.com/office/drawing/2014/main" id="{FD3DE409-9FD3-E345-A6D0-CE81D45FA366}"/>
              </a:ext>
            </a:extLst>
          </p:cNvPr>
          <p:cNvSpPr/>
          <p:nvPr userDrawn="1"/>
        </p:nvSpPr>
        <p:spPr>
          <a:xfrm>
            <a:off x="9693335" y="4991947"/>
            <a:ext cx="2238733" cy="824653"/>
          </a:xfrm>
          <a:prstGeom prst="rect">
            <a:avLst/>
          </a:prstGeom>
        </p:spPr>
        <p:txBody>
          <a:bodyPr wrap="square" lIns="241559" tIns="120779" rIns="241559" bIns="120779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sz="1100" b="1" i="0" dirty="0">
                <a:solidFill>
                  <a:schemeClr val="accent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Audit</a:t>
            </a:r>
          </a:p>
          <a:p>
            <a:pPr algn="l">
              <a:lnSpc>
                <a:spcPct val="125000"/>
              </a:lnSpc>
            </a:pPr>
            <a:r>
              <a:rPr lang="en-US" sz="1000" dirty="0">
                <a:solidFill>
                  <a:schemeClr val="accent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Audit Logfile backups are conducted every 15 minutes ​</a:t>
            </a:r>
          </a:p>
        </p:txBody>
      </p:sp>
      <p:sp>
        <p:nvSpPr>
          <p:cNvPr id="39" name="Textbox 1">
            <a:extLst>
              <a:ext uri="{FF2B5EF4-FFF2-40B4-BE49-F238E27FC236}">
                <a16:creationId xmlns:a16="http://schemas.microsoft.com/office/drawing/2014/main" id="{E35D0141-8DE4-6F49-B092-D0B24151BFB8}"/>
              </a:ext>
            </a:extLst>
          </p:cNvPr>
          <p:cNvSpPr/>
          <p:nvPr userDrawn="1"/>
        </p:nvSpPr>
        <p:spPr>
          <a:xfrm>
            <a:off x="3814147" y="1986990"/>
            <a:ext cx="2922583" cy="1402632"/>
          </a:xfrm>
          <a:prstGeom prst="rect">
            <a:avLst/>
          </a:prstGeom>
        </p:spPr>
        <p:txBody>
          <a:bodyPr wrap="square" lIns="241559" tIns="120779" rIns="241559" bIns="120779" anchor="t">
            <a:spAutoFit/>
          </a:bodyPr>
          <a:lstStyle/>
          <a:p>
            <a:pPr algn="r">
              <a:lnSpc>
                <a:spcPct val="125000"/>
              </a:lnSpc>
            </a:pPr>
            <a:r>
              <a:rPr lang="en-US" sz="1100" b="1" i="0" dirty="0">
                <a:solidFill>
                  <a:schemeClr val="accent1"/>
                </a:solidFill>
                <a:latin typeface="Source Sans Pro" panose="020B0503030403020204" pitchFamily="34" charset="77"/>
                <a:ea typeface="Segoe UI" panose="020B0502040204020203" pitchFamily="34" charset="0"/>
                <a:cs typeface="Helvetica" panose="020B0604020202020204" pitchFamily="34" charset="0"/>
              </a:rPr>
              <a:t>Secure</a:t>
            </a:r>
            <a:endParaRPr lang="en-US" sz="900" b="1" i="0" dirty="0">
              <a:solidFill>
                <a:schemeClr val="accent1"/>
              </a:solidFill>
              <a:latin typeface="Source Sans Pro" panose="020B0503030403020204" pitchFamily="34" charset="77"/>
            </a:endParaRPr>
          </a:p>
          <a:p>
            <a:pPr algn="r">
              <a:lnSpc>
                <a:spcPct val="125000"/>
              </a:lnSpc>
            </a:pPr>
            <a:r>
              <a:rPr lang="en-US" sz="1000" dirty="0">
                <a:solidFill>
                  <a:schemeClr val="accent1"/>
                </a:solidFill>
                <a:latin typeface="Source Sans Pro" panose="020B0503030403020204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Data in transit between the client and the backup infrastructure uses a secure TLS (transport layer security) connection. All backups are fully encrypted for storage and decrypted upon restore.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6BA50583-D0EA-424B-8855-32595E4509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00200"/>
            <a:ext cx="2922581" cy="4216400"/>
          </a:xfrm>
          <a:prstGeom prst="rect">
            <a:avLst/>
          </a:prstGeom>
        </p:spPr>
        <p:txBody>
          <a:bodyPr/>
          <a:lstStyle>
            <a:lvl1pPr>
              <a:lnSpc>
                <a:spcPts val="2300"/>
              </a:lnSpc>
              <a:defRPr sz="1500" b="0" i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nusquam</a:t>
            </a:r>
            <a:r>
              <a:rPr lang="en-US" dirty="0"/>
              <a:t> </a:t>
            </a:r>
            <a:r>
              <a:rPr lang="en-US" dirty="0" err="1"/>
              <a:t>lucilius</a:t>
            </a:r>
            <a:r>
              <a:rPr lang="en-US" dirty="0"/>
              <a:t> </a:t>
            </a:r>
            <a:r>
              <a:rPr lang="en-US" dirty="0" err="1"/>
              <a:t>interesset</a:t>
            </a:r>
            <a:r>
              <a:rPr lang="en-US" dirty="0"/>
              <a:t> pro </a:t>
            </a:r>
            <a:r>
              <a:rPr lang="en-US" dirty="0" err="1"/>
              <a:t>ea</a:t>
            </a:r>
            <a:r>
              <a:rPr lang="en-US" dirty="0"/>
              <a:t>, </a:t>
            </a:r>
            <a:r>
              <a:rPr lang="en-US" dirty="0" err="1"/>
              <a:t>ei</a:t>
            </a:r>
            <a:r>
              <a:rPr lang="en-US" dirty="0"/>
              <a:t> has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singulis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option </a:t>
            </a:r>
            <a:r>
              <a:rPr lang="en-US" dirty="0" err="1"/>
              <a:t>qualisque</a:t>
            </a:r>
            <a:r>
              <a:rPr lang="en-US" dirty="0"/>
              <a:t> cu, sea </a:t>
            </a:r>
            <a:r>
              <a:rPr lang="en-US" dirty="0" err="1"/>
              <a:t>tritani</a:t>
            </a:r>
            <a:r>
              <a:rPr lang="en-US" dirty="0"/>
              <a:t> </a:t>
            </a:r>
            <a:r>
              <a:rPr lang="en-US" dirty="0" err="1"/>
              <a:t>recusabo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in, cum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mazim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delectus</a:t>
            </a:r>
            <a:r>
              <a:rPr lang="en-US" dirty="0"/>
              <a:t>.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libris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laboramus</a:t>
            </a:r>
            <a:r>
              <a:rPr lang="en-US" dirty="0"/>
              <a:t> id </a:t>
            </a:r>
            <a:r>
              <a:rPr lang="en-US" dirty="0" err="1"/>
              <a:t>eos</a:t>
            </a:r>
            <a:r>
              <a:rPr lang="en-US" dirty="0"/>
              <a:t>,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71F1D21E-02EB-4240-8E75-24439ACF4C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8186" y="1853966"/>
            <a:ext cx="4203700" cy="2933700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C9613D0-DFD3-7A48-950C-209A465FBEB8}"/>
              </a:ext>
            </a:extLst>
          </p:cNvPr>
          <p:cNvCxnSpPr>
            <a:cxnSpLocks/>
          </p:cNvCxnSpPr>
          <p:nvPr userDrawn="1"/>
        </p:nvCxnSpPr>
        <p:spPr>
          <a:xfrm>
            <a:off x="6638186" y="2236919"/>
            <a:ext cx="725652" cy="0"/>
          </a:xfrm>
          <a:prstGeom prst="straightConnector1">
            <a:avLst/>
          </a:prstGeom>
          <a:ln w="3175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CEDC33B-DC23-1343-AC5A-3D8C7903A5AA}"/>
              </a:ext>
            </a:extLst>
          </p:cNvPr>
          <p:cNvCxnSpPr>
            <a:cxnSpLocks/>
          </p:cNvCxnSpPr>
          <p:nvPr userDrawn="1"/>
        </p:nvCxnSpPr>
        <p:spPr>
          <a:xfrm flipV="1">
            <a:off x="7121327" y="3503480"/>
            <a:ext cx="0" cy="393626"/>
          </a:xfrm>
          <a:prstGeom prst="straightConnector1">
            <a:avLst/>
          </a:prstGeom>
          <a:ln w="3175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E342CC6-EF2A-B045-960C-CDC2B92FD483}"/>
              </a:ext>
            </a:extLst>
          </p:cNvPr>
          <p:cNvCxnSpPr>
            <a:cxnSpLocks/>
          </p:cNvCxnSpPr>
          <p:nvPr userDrawn="1"/>
        </p:nvCxnSpPr>
        <p:spPr>
          <a:xfrm>
            <a:off x="9303434" y="2187878"/>
            <a:ext cx="0" cy="479023"/>
          </a:xfrm>
          <a:prstGeom prst="straightConnector1">
            <a:avLst/>
          </a:prstGeom>
          <a:ln w="3175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831CA47-2CF0-824E-A768-ACB86783A6A5}"/>
              </a:ext>
            </a:extLst>
          </p:cNvPr>
          <p:cNvCxnSpPr>
            <a:cxnSpLocks/>
          </p:cNvCxnSpPr>
          <p:nvPr userDrawn="1"/>
        </p:nvCxnSpPr>
        <p:spPr>
          <a:xfrm flipV="1">
            <a:off x="9972882" y="4576571"/>
            <a:ext cx="0" cy="434696"/>
          </a:xfrm>
          <a:prstGeom prst="straightConnector1">
            <a:avLst/>
          </a:prstGeom>
          <a:ln w="3175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209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hort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465932A-FAF2-2F43-AB2E-5EB999718C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9F1944D-C86B-6445-AF16-75ADF62F58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846" y="4935669"/>
            <a:ext cx="5558025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The presentation description or subheading goes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A05FF3-4844-F848-94FB-E084B10E8C49}"/>
              </a:ext>
            </a:extLst>
          </p:cNvPr>
          <p:cNvSpPr/>
          <p:nvPr/>
        </p:nvSpPr>
        <p:spPr>
          <a:xfrm>
            <a:off x="932329" y="4726492"/>
            <a:ext cx="540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6DA8690-F979-F14F-9AF9-FB71D2F8F5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845" y="5291269"/>
            <a:ext cx="5558025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baseline="0">
                <a:solidFill>
                  <a:schemeClr val="bg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Presented by First Name Last Name | DD Month 2020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AA59B00-E98E-5744-8D9A-C45D41967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845" y="3795774"/>
            <a:ext cx="5558025" cy="9667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SHORT TITLE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8FC61C12-76D6-154C-9EC2-B033D2BEB8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0945" y="584200"/>
            <a:ext cx="1308755" cy="12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758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hor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9F1944D-C86B-6445-AF16-75ADF62F58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846" y="4935669"/>
            <a:ext cx="5558025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The presentation description or subheading goes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A05FF3-4844-F848-94FB-E084B10E8C49}"/>
              </a:ext>
            </a:extLst>
          </p:cNvPr>
          <p:cNvSpPr/>
          <p:nvPr/>
        </p:nvSpPr>
        <p:spPr>
          <a:xfrm>
            <a:off x="932329" y="4726492"/>
            <a:ext cx="540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6DA8690-F979-F14F-9AF9-FB71D2F8F5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845" y="5291269"/>
            <a:ext cx="5558025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baseline="0">
                <a:solidFill>
                  <a:schemeClr val="bg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Presented by First Name Last Name | DD Month 2020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8CCAF3-96FB-394C-86DD-A26B2680E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845" y="3795774"/>
            <a:ext cx="5558025" cy="9667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SHORT TITLE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E330121-9C86-6C4A-98AD-5D8A19D1B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0945" y="584200"/>
            <a:ext cx="1308755" cy="12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346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ong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9FB4A4F-969A-F84D-B021-F6559B406F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845" y="3263153"/>
            <a:ext cx="5558025" cy="13820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500"/>
              </a:lnSpc>
              <a:buNone/>
              <a:defRPr sz="6000">
                <a:solidFill>
                  <a:schemeClr val="accent2"/>
                </a:solidFill>
                <a:effectLst>
                  <a:glow>
                    <a:schemeClr val="bg1"/>
                  </a:glow>
                </a:effectLst>
                <a:latin typeface="Bebas Neue" panose="020B0606020202050201" pitchFamily="34" charset="0"/>
                <a:ea typeface="Bebas Neue" panose="020B0606020202050201" pitchFamily="34" charset="0"/>
                <a:cs typeface="Calibri" charset="0"/>
              </a:defRPr>
            </a:lvl1pPr>
          </a:lstStyle>
          <a:p>
            <a:pPr lvl="0"/>
            <a:r>
              <a:rPr lang="en-US"/>
              <a:t>AN </a:t>
            </a:r>
            <a:r>
              <a:rPr lang="en-US" err="1"/>
              <a:t>LONGer</a:t>
            </a:r>
            <a:r>
              <a:rPr lang="en-US"/>
              <a:t> title for the Presentation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D7CC392-19D9-1742-92C4-6F804CCF81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846" y="4935669"/>
            <a:ext cx="5558025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The presentation description or subheading goes here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946628-CB36-1044-B488-EC97519B926D}"/>
              </a:ext>
            </a:extLst>
          </p:cNvPr>
          <p:cNvSpPr/>
          <p:nvPr/>
        </p:nvSpPr>
        <p:spPr>
          <a:xfrm>
            <a:off x="932329" y="4726492"/>
            <a:ext cx="540000" cy="3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20521B0B-AF3B-F142-B7EB-CA4AF60F5C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845" y="5291269"/>
            <a:ext cx="5558025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baseline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Presented by First Name Last Name | DD Month 2020</a:t>
            </a:r>
          </a:p>
        </p:txBody>
      </p:sp>
      <p:pic>
        <p:nvPicPr>
          <p:cNvPr id="5" name="Picture 4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AA43CB70-249E-2542-B578-37352E7AF4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0744" y="2327529"/>
            <a:ext cx="3421256" cy="453047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ECFC15E-B702-0841-903C-9B6978280E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421256" cy="2416119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13235B-266E-0E40-A312-502F29D309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5185" y="584200"/>
            <a:ext cx="1313128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207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ong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0B5C46-8C5E-B74E-A26E-4F3C309895F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686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ong 3">
    <p:bg>
      <p:bgPr>
        <a:gradFill>
          <a:gsLst>
            <a:gs pos="56000">
              <a:schemeClr val="accent2"/>
            </a:gs>
            <a:gs pos="94000">
              <a:schemeClr val="accent1"/>
            </a:gs>
            <a:gs pos="0">
              <a:schemeClr val="accent4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9FB4A4F-969A-F84D-B021-F6559B406F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845" y="3263153"/>
            <a:ext cx="5558025" cy="13820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500"/>
              </a:lnSpc>
              <a:buNone/>
              <a:defRPr sz="6000"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Bebas Neue" panose="020B0606020202050201" pitchFamily="34" charset="0"/>
                <a:ea typeface="Bebas Neue" panose="020B0606020202050201" pitchFamily="34" charset="0"/>
                <a:cs typeface="Calibri" charset="0"/>
              </a:defRPr>
            </a:lvl1pPr>
          </a:lstStyle>
          <a:p>
            <a:pPr lvl="0"/>
            <a:r>
              <a:rPr lang="en-US"/>
              <a:t>AN </a:t>
            </a:r>
            <a:r>
              <a:rPr lang="en-US" err="1"/>
              <a:t>LONGer</a:t>
            </a:r>
            <a:r>
              <a:rPr lang="en-US"/>
              <a:t> title for the Presentation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D7CC392-19D9-1742-92C4-6F804CCF81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846" y="4935669"/>
            <a:ext cx="5558025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The presentation description or subheading goes here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946628-CB36-1044-B488-EC97519B926D}"/>
              </a:ext>
            </a:extLst>
          </p:cNvPr>
          <p:cNvSpPr/>
          <p:nvPr/>
        </p:nvSpPr>
        <p:spPr>
          <a:xfrm>
            <a:off x="932329" y="4726492"/>
            <a:ext cx="540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20521B0B-AF3B-F142-B7EB-CA4AF60F5C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845" y="5291269"/>
            <a:ext cx="5558025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baseline="0">
                <a:solidFill>
                  <a:schemeClr val="bg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Presented by First Name Last Name | DD Month 2020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1BD03E58-BE85-454A-A9F9-4409D3C0B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0945" y="584200"/>
            <a:ext cx="1308755" cy="12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4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CD4E64-9591-1D40-A5C4-5929367A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395300-4039-7E4C-B60A-23EC7A06775E}"/>
              </a:ext>
            </a:extLst>
          </p:cNvPr>
          <p:cNvSpPr/>
          <p:nvPr userDrawn="1"/>
        </p:nvSpPr>
        <p:spPr>
          <a:xfrm>
            <a:off x="851647" y="1538655"/>
            <a:ext cx="7477344" cy="4185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74DEB0AE-1A1D-0842-AEAD-70E9FB0C57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0517" y="1776046"/>
            <a:ext cx="6011031" cy="361363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  <a:lvl2pPr>
              <a:defRPr sz="1500" b="0" i="1">
                <a:latin typeface="Source Sans Pro" panose="020B0503030403020204" pitchFamily="34" charset="77"/>
              </a:defRPr>
            </a:lvl2pPr>
          </a:lstStyle>
          <a:p>
            <a:pPr lvl="0"/>
            <a:r>
              <a:rPr lang="en-US"/>
              <a:t>Add the contents item here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the contents item here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the contents item here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the contents item here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the contents item here</a:t>
            </a:r>
          </a:p>
          <a:p>
            <a:pPr marL="285750" marR="0" lvl="0" indent="-28575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Add the contents item here</a:t>
            </a:r>
          </a:p>
          <a:p>
            <a:pPr marL="285750" marR="0" lvl="0" indent="-28575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Add the contents item here</a:t>
            </a:r>
          </a:p>
          <a:p>
            <a:pPr marL="228600" marR="0" lvl="0" indent="-2286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A266D0B1-5D85-5B40-9A84-A6D4E9E0E3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8155" y="1776046"/>
            <a:ext cx="374540" cy="3613639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>
                <a:solidFill>
                  <a:schemeClr val="tx1"/>
                </a:solidFill>
                <a:latin typeface="Bebas Neue" panose="020B0606020202050201" pitchFamily="34" charset="0"/>
                <a:ea typeface="Open Sans" charset="0"/>
                <a:cs typeface="Open Sans" charset="0"/>
              </a:defRPr>
            </a:lvl1pPr>
            <a:lvl2pPr>
              <a:defRPr sz="1500" b="0" i="1">
                <a:latin typeface="Source Sans Pro" panose="020B0503030403020204" pitchFamily="34" charset="77"/>
              </a:defRPr>
            </a:lvl2pPr>
          </a:lstStyle>
          <a:p>
            <a:pPr lvl="0"/>
            <a:r>
              <a:rPr lang="en-US"/>
              <a:t>1</a:t>
            </a:r>
          </a:p>
          <a:p>
            <a:pPr lvl="0"/>
            <a:r>
              <a:rPr lang="en-US"/>
              <a:t>2</a:t>
            </a:r>
          </a:p>
          <a:p>
            <a:pPr lvl="0"/>
            <a:r>
              <a:rPr lang="en-US"/>
              <a:t>3</a:t>
            </a:r>
          </a:p>
          <a:p>
            <a:pPr lvl="0"/>
            <a:r>
              <a:rPr lang="en-US"/>
              <a:t>4</a:t>
            </a:r>
          </a:p>
          <a:p>
            <a:pPr lvl="0"/>
            <a:r>
              <a:rPr lang="en-US"/>
              <a:t>5</a:t>
            </a:r>
          </a:p>
          <a:p>
            <a:pPr lvl="0"/>
            <a:r>
              <a:rPr lang="en-US"/>
              <a:t>6</a:t>
            </a:r>
          </a:p>
          <a:p>
            <a:pPr lvl="0"/>
            <a:r>
              <a:rPr lang="en-US"/>
              <a:t>7</a:t>
            </a:r>
          </a:p>
          <a:p>
            <a:pPr marL="228600" marR="0" lvl="0" indent="-2286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C4AB58-CE0F-5546-84B3-C4ED8E256AB1}"/>
              </a:ext>
            </a:extLst>
          </p:cNvPr>
          <p:cNvSpPr/>
          <p:nvPr userDrawn="1"/>
        </p:nvSpPr>
        <p:spPr>
          <a:xfrm>
            <a:off x="8676806" y="1538655"/>
            <a:ext cx="1878551" cy="4185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icture Placeholder 13">
            <a:extLst>
              <a:ext uri="{FF2B5EF4-FFF2-40B4-BE49-F238E27FC236}">
                <a16:creationId xmlns:a16="http://schemas.microsoft.com/office/drawing/2014/main" id="{56AFAEDB-5B34-DD41-902C-28B0D57F0A30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8896081" y="1728791"/>
            <a:ext cx="1440000" cy="1398641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="1" i="0" baseline="0">
                <a:solidFill>
                  <a:schemeClr val="tx2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US"/>
              <a:t>Click to insert presenter headshot photo here</a:t>
            </a: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71D6E77A-9C4B-CD41-BE3D-C9B636F59A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76806" y="3157931"/>
            <a:ext cx="1878551" cy="42493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Presenter Name</a:t>
            </a:r>
          </a:p>
          <a:p>
            <a:pPr marL="228600" marR="0" lvl="0" indent="-2286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D614865D-3ADE-184D-A96B-F771F68FD8C7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8896081" y="3726292"/>
            <a:ext cx="1440000" cy="1398641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="1" i="0" baseline="0">
                <a:solidFill>
                  <a:schemeClr val="tx2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US"/>
              <a:t>Click to insert presenter headshot photo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885CAF8A-8497-F543-A2E6-4952B54A7E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76806" y="5155432"/>
            <a:ext cx="1878551" cy="42493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Presenter Name</a:t>
            </a:r>
          </a:p>
          <a:p>
            <a:pPr marL="228600" marR="0" lvl="0" indent="-2286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367883" y="1863755"/>
            <a:ext cx="9456234" cy="3534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nusquam</a:t>
            </a:r>
            <a:r>
              <a:rPr lang="en-US"/>
              <a:t> </a:t>
            </a:r>
            <a:r>
              <a:rPr lang="en-US" err="1"/>
              <a:t>lucilius</a:t>
            </a:r>
            <a:r>
              <a:rPr lang="en-US"/>
              <a:t> </a:t>
            </a:r>
            <a:r>
              <a:rPr lang="en-US" err="1"/>
              <a:t>interesset</a:t>
            </a:r>
            <a:r>
              <a:rPr lang="en-US"/>
              <a:t> pro </a:t>
            </a:r>
            <a:r>
              <a:rPr lang="en-US" err="1"/>
              <a:t>ea</a:t>
            </a:r>
            <a:r>
              <a:rPr lang="en-US"/>
              <a:t>, </a:t>
            </a:r>
            <a:r>
              <a:rPr lang="en-US" err="1"/>
              <a:t>ei</a:t>
            </a:r>
            <a:r>
              <a:rPr lang="en-US"/>
              <a:t> has </a:t>
            </a:r>
            <a:r>
              <a:rPr lang="en-US" err="1"/>
              <a:t>feugait</a:t>
            </a:r>
            <a:r>
              <a:rPr lang="en-US"/>
              <a:t> </a:t>
            </a:r>
            <a:r>
              <a:rPr lang="en-US" err="1"/>
              <a:t>singulis</a:t>
            </a:r>
            <a:r>
              <a:rPr lang="en-US"/>
              <a:t>. </a:t>
            </a:r>
            <a:r>
              <a:rPr lang="en-US" err="1"/>
              <a:t>Nec</a:t>
            </a:r>
            <a:r>
              <a:rPr lang="en-US"/>
              <a:t> option </a:t>
            </a:r>
            <a:r>
              <a:rPr lang="en-US" err="1"/>
              <a:t>qualisque</a:t>
            </a:r>
            <a:r>
              <a:rPr lang="en-US"/>
              <a:t> cu, sea </a:t>
            </a:r>
            <a:r>
              <a:rPr lang="en-US" err="1"/>
              <a:t>tritani</a:t>
            </a:r>
            <a:r>
              <a:rPr lang="en-US"/>
              <a:t> </a:t>
            </a:r>
            <a:r>
              <a:rPr lang="en-US" err="1"/>
              <a:t>recusabo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in, cum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mazim</a:t>
            </a:r>
            <a:r>
              <a:rPr lang="en-US"/>
              <a:t> </a:t>
            </a:r>
            <a:r>
              <a:rPr lang="en-US" err="1"/>
              <a:t>harum</a:t>
            </a:r>
            <a:r>
              <a:rPr lang="en-US"/>
              <a:t> </a:t>
            </a:r>
            <a:r>
              <a:rPr lang="en-US" err="1"/>
              <a:t>delectus</a:t>
            </a:r>
            <a:r>
              <a:rPr lang="en-US"/>
              <a:t>. </a:t>
            </a:r>
            <a:r>
              <a:rPr lang="en-US" err="1"/>
              <a:t>Te</a:t>
            </a:r>
            <a:r>
              <a:rPr lang="en-US"/>
              <a:t> libris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laboramus</a:t>
            </a:r>
            <a:r>
              <a:rPr lang="en-US"/>
              <a:t> id </a:t>
            </a:r>
            <a:r>
              <a:rPr lang="en-US" err="1"/>
              <a:t>eos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B515A7F0-34CE-3C42-8EF4-2D261915E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375065"/>
            <a:ext cx="10515600" cy="96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259BA181-FE2D-44CD-8DDC-E61900A6A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30104"/>
            <a:ext cx="121920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2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US"/>
              <a:t>Maximo Type-Ahead – May 2021</a:t>
            </a:r>
          </a:p>
        </p:txBody>
      </p:sp>
    </p:spTree>
    <p:extLst>
      <p:ext uri="{BB962C8B-B14F-4D97-AF65-F5344CB8AC3E}">
        <p14:creationId xmlns:p14="http://schemas.microsoft.com/office/powerpoint/2010/main" val="3796211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167438" y="1600200"/>
            <a:ext cx="5149850" cy="4216400"/>
          </a:xfrm>
          <a:prstGeom prst="rect">
            <a:avLst/>
          </a:prstGeom>
        </p:spPr>
        <p:txBody>
          <a:bodyPr/>
          <a:lstStyle>
            <a:lvl1pPr>
              <a:lnSpc>
                <a:spcPts val="2300"/>
              </a:lnSpc>
              <a:defRPr sz="1500" b="0" i="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nusquam</a:t>
            </a:r>
            <a:r>
              <a:rPr lang="en-US"/>
              <a:t> </a:t>
            </a:r>
            <a:r>
              <a:rPr lang="en-US" err="1"/>
              <a:t>lucilius</a:t>
            </a:r>
            <a:r>
              <a:rPr lang="en-US"/>
              <a:t> </a:t>
            </a:r>
            <a:r>
              <a:rPr lang="en-US" err="1"/>
              <a:t>interesset</a:t>
            </a:r>
            <a:r>
              <a:rPr lang="en-US"/>
              <a:t> pro </a:t>
            </a:r>
            <a:r>
              <a:rPr lang="en-US" err="1"/>
              <a:t>ea</a:t>
            </a:r>
            <a:r>
              <a:rPr lang="en-US"/>
              <a:t>, </a:t>
            </a:r>
            <a:r>
              <a:rPr lang="en-US" err="1"/>
              <a:t>ei</a:t>
            </a:r>
            <a:r>
              <a:rPr lang="en-US"/>
              <a:t> has </a:t>
            </a:r>
            <a:r>
              <a:rPr lang="en-US" err="1"/>
              <a:t>feugait</a:t>
            </a:r>
            <a:r>
              <a:rPr lang="en-US"/>
              <a:t> </a:t>
            </a:r>
            <a:r>
              <a:rPr lang="en-US" err="1"/>
              <a:t>singulis</a:t>
            </a:r>
            <a:r>
              <a:rPr lang="en-US"/>
              <a:t>. </a:t>
            </a:r>
            <a:r>
              <a:rPr lang="en-US" err="1"/>
              <a:t>Nec</a:t>
            </a:r>
            <a:r>
              <a:rPr lang="en-US"/>
              <a:t> option </a:t>
            </a:r>
            <a:r>
              <a:rPr lang="en-US" err="1"/>
              <a:t>qualisque</a:t>
            </a:r>
            <a:r>
              <a:rPr lang="en-US"/>
              <a:t> cu, sea </a:t>
            </a:r>
            <a:r>
              <a:rPr lang="en-US" err="1"/>
              <a:t>tritani</a:t>
            </a:r>
            <a:r>
              <a:rPr lang="en-US"/>
              <a:t> </a:t>
            </a:r>
            <a:r>
              <a:rPr lang="en-US" err="1"/>
              <a:t>recusabo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in, cum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mazim</a:t>
            </a:r>
            <a:r>
              <a:rPr lang="en-US"/>
              <a:t> </a:t>
            </a:r>
            <a:r>
              <a:rPr lang="en-US" err="1"/>
              <a:t>harum</a:t>
            </a:r>
            <a:r>
              <a:rPr lang="en-US"/>
              <a:t> </a:t>
            </a:r>
            <a:r>
              <a:rPr lang="en-US" err="1"/>
              <a:t>delectus</a:t>
            </a:r>
            <a:r>
              <a:rPr lang="en-US"/>
              <a:t>.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libris</a:t>
            </a:r>
            <a:r>
              <a:rPr lang="en-US"/>
              <a:t> </a:t>
            </a:r>
            <a:r>
              <a:rPr lang="en-US" err="1"/>
              <a:t>audiam</a:t>
            </a:r>
            <a:r>
              <a:rPr lang="en-US"/>
              <a:t> </a:t>
            </a:r>
            <a:r>
              <a:rPr lang="en-US" err="1"/>
              <a:t>laboramus</a:t>
            </a:r>
            <a:r>
              <a:rPr lang="en-US"/>
              <a:t> id </a:t>
            </a:r>
            <a:r>
              <a:rPr lang="en-US" err="1"/>
              <a:t>eos</a:t>
            </a:r>
            <a:r>
              <a:rPr lang="en-US"/>
              <a:t>,</a:t>
            </a:r>
          </a:p>
        </p:txBody>
      </p:sp>
      <p:sp>
        <p:nvSpPr>
          <p:cNvPr id="7" name="Title Placeholder 4">
            <a:extLst>
              <a:ext uri="{FF2B5EF4-FFF2-40B4-BE49-F238E27FC236}">
                <a16:creationId xmlns:a16="http://schemas.microsoft.com/office/drawing/2014/main" id="{9BD461C4-D9F4-BB45-9A81-8ACF31C1C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375065"/>
            <a:ext cx="10515600" cy="96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B6581EFF-F762-405E-807E-588BED792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30104"/>
            <a:ext cx="121920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2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en-US"/>
              <a:t>Maximo Type-Ahead – May 2021</a:t>
            </a:r>
          </a:p>
        </p:txBody>
      </p:sp>
    </p:spTree>
    <p:extLst>
      <p:ext uri="{BB962C8B-B14F-4D97-AF65-F5344CB8AC3E}">
        <p14:creationId xmlns:p14="http://schemas.microsoft.com/office/powerpoint/2010/main" val="312748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9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21" Type="http://schemas.openxmlformats.org/officeDocument/2006/relationships/theme" Target="../theme/theme9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image" Target="../media/image39.png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hyperlink" Target="http://www.bpdzenith.com/bpd-solutions/maxicloud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4">
            <a:extLst>
              <a:ext uri="{FF2B5EF4-FFF2-40B4-BE49-F238E27FC236}">
                <a16:creationId xmlns:a16="http://schemas.microsoft.com/office/drawing/2014/main" id="{7D7E76D3-0D3B-4B42-83CF-BDBF193BE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375065"/>
            <a:ext cx="10515600" cy="96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A picture containing silhouette, light&#10;&#10;Description automatically generated">
            <a:extLst>
              <a:ext uri="{FF2B5EF4-FFF2-40B4-BE49-F238E27FC236}">
                <a16:creationId xmlns:a16="http://schemas.microsoft.com/office/drawing/2014/main" id="{E05DFB86-4B1B-BB4C-BF34-6A3206CE3C2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4283" y="-474770"/>
            <a:ext cx="3944952" cy="3118563"/>
          </a:xfrm>
          <a:prstGeom prst="rect">
            <a:avLst/>
          </a:prstGeom>
        </p:spPr>
      </p:pic>
      <p:pic>
        <p:nvPicPr>
          <p:cNvPr id="13" name="Picture 12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84E7C816-54E5-1C4B-A771-3661E9D48DB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16740">
            <a:off x="8591084" y="2471416"/>
            <a:ext cx="4228996" cy="5349639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D9A1293-EECE-E446-951E-B57F2087A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1647" y="17117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846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21" r:id="rId2"/>
    <p:sldLayoutId id="2147483697" r:id="rId3"/>
    <p:sldLayoutId id="2147483698" r:id="rId4"/>
    <p:sldLayoutId id="214748372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0" i="0" kern="1200">
          <a:solidFill>
            <a:schemeClr val="accent2"/>
          </a:solidFill>
          <a:latin typeface="Bebas Neue" panose="020B0606020202050201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System Font Regular"/>
        <a:buChar char="→"/>
        <a:defRPr sz="16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Wingdings" pitchFamily="2" charset="2"/>
        <a:buChar char="ü"/>
        <a:defRPr sz="14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/>
        <a:buChar char="•"/>
        <a:defRPr sz="12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→"/>
        <a:defRPr sz="12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4">
            <a:extLst>
              <a:ext uri="{FF2B5EF4-FFF2-40B4-BE49-F238E27FC236}">
                <a16:creationId xmlns:a16="http://schemas.microsoft.com/office/drawing/2014/main" id="{7D7E76D3-0D3B-4B42-83CF-BDBF193BE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375065"/>
            <a:ext cx="10515600" cy="96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A picture containing silhouette, light&#10;&#10;Description automatically generated">
            <a:extLst>
              <a:ext uri="{FF2B5EF4-FFF2-40B4-BE49-F238E27FC236}">
                <a16:creationId xmlns:a16="http://schemas.microsoft.com/office/drawing/2014/main" id="{E05DFB86-4B1B-BB4C-BF34-6A3206CE3C2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4283" y="-474770"/>
            <a:ext cx="3944952" cy="3118563"/>
          </a:xfrm>
          <a:prstGeom prst="rect">
            <a:avLst/>
          </a:prstGeom>
        </p:spPr>
      </p:pic>
      <p:pic>
        <p:nvPicPr>
          <p:cNvPr id="13" name="Picture 12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84E7C816-54E5-1C4B-A771-3661E9D48DB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16740">
            <a:off x="8591084" y="2471416"/>
            <a:ext cx="4228996" cy="5349639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D9A1293-EECE-E446-951E-B57F2087A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1647" y="17117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610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0" i="0" kern="1200">
          <a:solidFill>
            <a:schemeClr val="accent2"/>
          </a:solidFill>
          <a:latin typeface="Bebas Neue" panose="020B0606020202050201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System Font Regular"/>
        <a:buChar char="→"/>
        <a:defRPr sz="16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Wingdings" pitchFamily="2" charset="2"/>
        <a:buChar char="ü"/>
        <a:defRPr sz="14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/>
        <a:buChar char="•"/>
        <a:defRPr sz="12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→"/>
        <a:defRPr sz="12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498F99-B853-A248-8CBC-4114C9FB713C}"/>
              </a:ext>
            </a:extLst>
          </p:cNvPr>
          <p:cNvSpPr/>
          <p:nvPr/>
        </p:nvSpPr>
        <p:spPr>
          <a:xfrm>
            <a:off x="963705" y="1212328"/>
            <a:ext cx="54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343964-3625-3C43-8857-D5BE3E2EC1A0}"/>
              </a:ext>
            </a:extLst>
          </p:cNvPr>
          <p:cNvSpPr txBox="1"/>
          <p:nvPr/>
        </p:nvSpPr>
        <p:spPr>
          <a:xfrm>
            <a:off x="8966200" y="6430104"/>
            <a:ext cx="2401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i="0">
                <a:latin typeface="Source Sans Pro" panose="020B0503030403020204" pitchFamily="34" charset="77"/>
              </a:rPr>
              <a:t>www.bpdzenith.com/na/maxtech/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2F1768-8102-FF49-A93C-42141E980299}"/>
              </a:ext>
            </a:extLst>
          </p:cNvPr>
          <p:cNvSpPr txBox="1"/>
          <p:nvPr/>
        </p:nvSpPr>
        <p:spPr>
          <a:xfrm>
            <a:off x="11308978" y="6430103"/>
            <a:ext cx="672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98DF128-C20A-374F-AE68-1B99C46EF0F4}" type="slidenum">
              <a:rPr lang="en-US" sz="1200" b="0" i="0" smtClean="0">
                <a:latin typeface="Source Sans Pro" panose="020B0503030403020204" pitchFamily="34" charset="77"/>
              </a:rPr>
              <a:t>‹#›</a:t>
            </a:fld>
            <a:endParaRPr lang="en-US" sz="1200" b="0" i="0">
              <a:latin typeface="Source Sans Pro" panose="020B0503030403020204" pitchFamily="34" charset="77"/>
            </a:endParaRP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8B4D5D89-CC18-4247-9952-D8133207F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375065"/>
            <a:ext cx="10515600" cy="96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C987BA9-1471-414A-ABEF-DDBEFA433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1647" y="17117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919087-57DF-C94A-BE4F-5DBD1730CB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67" y="6348567"/>
            <a:ext cx="1873623" cy="37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7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3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2"/>
          </a:solidFill>
          <a:latin typeface="Source Sans Pro Semibold" panose="020B0503030403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System Font Regular"/>
        <a:buChar char="→"/>
        <a:defRPr sz="16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Wingdings" pitchFamily="2" charset="2"/>
        <a:buChar char="ü"/>
        <a:defRPr sz="14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/>
        <a:buChar char="•"/>
        <a:defRPr sz="12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→"/>
        <a:defRPr sz="12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EA21E9-9724-A642-9CD3-9299525632F1}"/>
              </a:ext>
            </a:extLst>
          </p:cNvPr>
          <p:cNvSpPr/>
          <p:nvPr/>
        </p:nvSpPr>
        <p:spPr>
          <a:xfrm>
            <a:off x="963705" y="1212328"/>
            <a:ext cx="54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4">
            <a:extLst>
              <a:ext uri="{FF2B5EF4-FFF2-40B4-BE49-F238E27FC236}">
                <a16:creationId xmlns:a16="http://schemas.microsoft.com/office/drawing/2014/main" id="{0EFF23A2-0A1D-B84D-893B-C30FB00EF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375065"/>
            <a:ext cx="10515600" cy="96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C2191E-F19F-7249-BF71-A7E12977E7AE}"/>
              </a:ext>
            </a:extLst>
          </p:cNvPr>
          <p:cNvSpPr txBox="1"/>
          <p:nvPr userDrawn="1"/>
        </p:nvSpPr>
        <p:spPr>
          <a:xfrm>
            <a:off x="8504904" y="6430104"/>
            <a:ext cx="2862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i="0">
                <a:latin typeface="Source Sans Pro" panose="020B0503030403020204" pitchFamily="34" charset="77"/>
              </a:rPr>
              <a:t>www.bpdzenith.com/na/maxtech/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A37E5F-BDD0-6542-ACD5-112F56DF6F56}"/>
              </a:ext>
            </a:extLst>
          </p:cNvPr>
          <p:cNvSpPr txBox="1"/>
          <p:nvPr userDrawn="1"/>
        </p:nvSpPr>
        <p:spPr>
          <a:xfrm>
            <a:off x="11308978" y="6430103"/>
            <a:ext cx="672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98DF128-C20A-374F-AE68-1B99C46EF0F4}" type="slidenum">
              <a:rPr lang="en-US" sz="1200" b="0" i="0" smtClean="0">
                <a:latin typeface="Source Sans Pro" panose="020B0503030403020204" pitchFamily="34" charset="77"/>
              </a:rPr>
              <a:t>‹#›</a:t>
            </a:fld>
            <a:endParaRPr lang="en-US" sz="1200" b="0" i="0">
              <a:latin typeface="Source Sans Pro" panose="020B0503030403020204" pitchFamily="34" charset="77"/>
            </a:endParaRP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F49E30E-72C9-F544-AF01-224D67B5680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00" y="6346800"/>
            <a:ext cx="1891558" cy="3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4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719" r:id="rId3"/>
    <p:sldLayoutId id="2147483700" r:id="rId4"/>
    <p:sldLayoutId id="2147483716" r:id="rId5"/>
    <p:sldLayoutId id="2147483688" r:id="rId6"/>
    <p:sldLayoutId id="2147483717" r:id="rId7"/>
    <p:sldLayoutId id="2147483705" r:id="rId8"/>
    <p:sldLayoutId id="2147483718" r:id="rId9"/>
    <p:sldLayoutId id="2147483706" r:id="rId10"/>
    <p:sldLayoutId id="2147483686" r:id="rId11"/>
    <p:sldLayoutId id="2147483735" r:id="rId12"/>
    <p:sldLayoutId id="2147483736" r:id="rId13"/>
    <p:sldLayoutId id="214748372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2"/>
          </a:solidFill>
          <a:latin typeface="Source Sans Pro Semibold" panose="020B0503030403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System Font Regular"/>
        <a:buChar char="→"/>
        <a:defRPr sz="16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Wingdings" pitchFamily="2" charset="2"/>
        <a:buChar char="ü"/>
        <a:defRPr sz="14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/>
        <a:buChar char="•"/>
        <a:defRPr sz="12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→"/>
        <a:defRPr sz="12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>
          <p15:clr>
            <a:srgbClr val="F26B43"/>
          </p15:clr>
        </p15:guide>
        <p15:guide id="4" pos="3885">
          <p15:clr>
            <a:srgbClr val="F26B43"/>
          </p15:clr>
        </p15:guide>
        <p15:guide id="5" pos="377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4">
            <a:extLst>
              <a:ext uri="{FF2B5EF4-FFF2-40B4-BE49-F238E27FC236}">
                <a16:creationId xmlns:a16="http://schemas.microsoft.com/office/drawing/2014/main" id="{97A82145-5BB4-C347-A8F6-A3B3431F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375065"/>
            <a:ext cx="10515600" cy="96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EA97B0C-4697-A24C-A370-8B80655A1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1647" y="17117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393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08" r:id="rId2"/>
    <p:sldLayoutId id="2147483674" r:id="rId3"/>
    <p:sldLayoutId id="2147483709" r:id="rId4"/>
    <p:sldLayoutId id="2147483675" r:id="rId5"/>
    <p:sldLayoutId id="2147483710" r:id="rId6"/>
    <p:sldLayoutId id="2147483711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Source Sans Pro Semibold" panose="020B0503030403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System Font Regular"/>
        <a:buChar char="→"/>
        <a:defRPr sz="16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Wingdings" pitchFamily="2" charset="2"/>
        <a:buChar char="ü"/>
        <a:defRPr sz="14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/>
        <a:buChar char="•"/>
        <a:defRPr sz="12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→"/>
        <a:defRPr sz="12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C27EF83-64AD-5644-8B11-6DF4C11BAB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itle Placeholder 4">
            <a:extLst>
              <a:ext uri="{FF2B5EF4-FFF2-40B4-BE49-F238E27FC236}">
                <a16:creationId xmlns:a16="http://schemas.microsoft.com/office/drawing/2014/main" id="{FBFD696C-9C85-F840-9712-CA9D807AB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375065"/>
            <a:ext cx="10515600" cy="96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DD437-F5C3-A542-B176-94D3E2E5B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1647" y="17117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470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15" r:id="rId2"/>
    <p:sldLayoutId id="214748369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Source Sans Pro Semibold" panose="020B0503030403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b="0" i="0" kern="1200">
          <a:solidFill>
            <a:schemeClr val="bg1"/>
          </a:solidFill>
          <a:latin typeface="Source Sans Pro" panose="020B0503030403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→"/>
        <a:defRPr sz="1600" b="0" i="0" kern="1200">
          <a:solidFill>
            <a:schemeClr val="bg1"/>
          </a:solidFill>
          <a:latin typeface="Source Sans Pro" panose="020B0503030403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1400" b="0" i="0" kern="1200">
          <a:solidFill>
            <a:schemeClr val="bg1"/>
          </a:solidFill>
          <a:latin typeface="Source Sans Pro" panose="020B05030304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b="0" i="0" kern="1200">
          <a:solidFill>
            <a:schemeClr val="bg1"/>
          </a:solidFill>
          <a:latin typeface="Source Sans Pro" panose="020B05030304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System Font Regular"/>
        <a:buChar char="→"/>
        <a:defRPr sz="1200" b="0" i="0" kern="1200">
          <a:solidFill>
            <a:schemeClr val="bg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>
          <p15:clr>
            <a:srgbClr val="F26B43"/>
          </p15:clr>
        </p15:guide>
        <p15:guide id="4" pos="3885">
          <p15:clr>
            <a:srgbClr val="F26B43"/>
          </p15:clr>
        </p15:guide>
        <p15:guide id="5" pos="377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4">
            <a:extLst>
              <a:ext uri="{FF2B5EF4-FFF2-40B4-BE49-F238E27FC236}">
                <a16:creationId xmlns:a16="http://schemas.microsoft.com/office/drawing/2014/main" id="{C43C042B-3259-D447-874E-08DB72067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375065"/>
            <a:ext cx="10515600" cy="96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4ABBBC7-14B2-3449-BF10-6FC9D6DB9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1647" y="17117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17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2" r:id="rId2"/>
    <p:sldLayoutId id="2147483723" r:id="rId3"/>
    <p:sldLayoutId id="2147483724" r:id="rId4"/>
    <p:sldLayoutId id="2147483679" r:id="rId5"/>
    <p:sldLayoutId id="214748368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2"/>
          </a:solidFill>
          <a:latin typeface="Bebas Neue" panose="020B0606020202050201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System Font Regular"/>
        <a:buChar char="→"/>
        <a:defRPr sz="16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Wingdings" pitchFamily="2" charset="2"/>
        <a:buChar char="ü"/>
        <a:defRPr sz="14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/>
        <a:buChar char="•"/>
        <a:defRPr sz="12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→"/>
        <a:defRPr sz="12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E24BE7-BCA7-4A48-BE35-8AC243CA4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Title Placeholder 4">
            <a:extLst>
              <a:ext uri="{FF2B5EF4-FFF2-40B4-BE49-F238E27FC236}">
                <a16:creationId xmlns:a16="http://schemas.microsoft.com/office/drawing/2014/main" id="{4B8BC7CB-70A8-E145-838F-47CE98ACD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375065"/>
            <a:ext cx="10515600" cy="96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3793B61-263F-2849-9992-2A0575DB3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1647" y="17117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4E02A3B0-B600-6645-9FD7-2D02D6A0E0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16740">
            <a:off x="8591084" y="2471416"/>
            <a:ext cx="4228996" cy="5349639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72CCD56-E846-B842-A33D-1AFC269A69D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00" y="6346800"/>
            <a:ext cx="1877547" cy="3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3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682" r:id="rId2"/>
    <p:sldLayoutId id="214748373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Bebas Neue" panose="020B0606020202050201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600" b="0" i="0" kern="1200">
          <a:solidFill>
            <a:schemeClr val="bg1"/>
          </a:solidFill>
          <a:latin typeface="Source Sans Pro" panose="020B0503030403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→"/>
        <a:defRPr sz="1400" b="0" i="0" kern="1200">
          <a:solidFill>
            <a:schemeClr val="bg1"/>
          </a:solidFill>
          <a:latin typeface="Source Sans Pro" panose="020B0503030403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1200" b="0" i="0" kern="1200">
          <a:solidFill>
            <a:schemeClr val="bg1"/>
          </a:solidFill>
          <a:latin typeface="Source Sans Pro" panose="020B05030304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b="0" i="0" kern="1200">
          <a:solidFill>
            <a:schemeClr val="bg1"/>
          </a:solidFill>
          <a:latin typeface="Source Sans Pro" panose="020B0503030403020204" pitchFamily="34" charset="77"/>
          <a:ea typeface="+mn-ea"/>
          <a:cs typeface="+mn-cs"/>
        </a:defRPr>
      </a:lvl4pPr>
      <a:lvl5pPr marL="2000250" indent="-17145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→"/>
        <a:defRPr sz="1100" b="0" i="0" kern="1200">
          <a:solidFill>
            <a:schemeClr val="bg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8D3369D-D696-B848-9DEA-B4F2A279A9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498F99-B853-A248-8CBC-4114C9FB713C}"/>
              </a:ext>
            </a:extLst>
          </p:cNvPr>
          <p:cNvSpPr/>
          <p:nvPr/>
        </p:nvSpPr>
        <p:spPr>
          <a:xfrm>
            <a:off x="963705" y="1212328"/>
            <a:ext cx="54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343964-3625-3C43-8857-D5BE3E2EC1A0}"/>
              </a:ext>
            </a:extLst>
          </p:cNvPr>
          <p:cNvSpPr txBox="1"/>
          <p:nvPr/>
        </p:nvSpPr>
        <p:spPr>
          <a:xfrm>
            <a:off x="8966200" y="6430104"/>
            <a:ext cx="2401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i="0">
                <a:latin typeface="Source Sans Pro" panose="020B0503030403020204" pitchFamily="34" charset="77"/>
              </a:rPr>
              <a:t>www.bpdzenith.com/na/maxtech/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2F1768-8102-FF49-A93C-42141E980299}"/>
              </a:ext>
            </a:extLst>
          </p:cNvPr>
          <p:cNvSpPr txBox="1"/>
          <p:nvPr/>
        </p:nvSpPr>
        <p:spPr>
          <a:xfrm>
            <a:off x="11308978" y="6430103"/>
            <a:ext cx="672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98DF128-C20A-374F-AE68-1B99C46EF0F4}" type="slidenum">
              <a:rPr lang="en-US" sz="1200" b="0" i="0" smtClean="0">
                <a:latin typeface="Source Sans Pro" panose="020B0503030403020204" pitchFamily="34" charset="77"/>
              </a:rPr>
              <a:t>‹#›</a:t>
            </a:fld>
            <a:endParaRPr lang="en-US" sz="1200" b="0" i="0">
              <a:latin typeface="Source Sans Pro" panose="020B0503030403020204" pitchFamily="34" charset="77"/>
            </a:endParaRP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8B4D5D89-CC18-4247-9952-D8133207F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375065"/>
            <a:ext cx="10515600" cy="96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C987BA9-1471-414A-ABEF-DDBEFA433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1647" y="17117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919087-57DF-C94A-BE4F-5DBD1730CB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67" y="6348567"/>
            <a:ext cx="1873623" cy="37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7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2"/>
          </a:solidFill>
          <a:latin typeface="Source Sans Pro Semibold" panose="020B0503030403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System Font Regular"/>
        <a:buChar char="→"/>
        <a:defRPr sz="16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Wingdings" pitchFamily="2" charset="2"/>
        <a:buChar char="ü"/>
        <a:defRPr sz="14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/>
        <a:buChar char="•"/>
        <a:defRPr sz="12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→"/>
        <a:defRPr sz="12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EA21E9-9724-A642-9CD3-9299525632F1}"/>
              </a:ext>
            </a:extLst>
          </p:cNvPr>
          <p:cNvSpPr/>
          <p:nvPr/>
        </p:nvSpPr>
        <p:spPr>
          <a:xfrm>
            <a:off x="963705" y="1212328"/>
            <a:ext cx="54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4">
            <a:extLst>
              <a:ext uri="{FF2B5EF4-FFF2-40B4-BE49-F238E27FC236}">
                <a16:creationId xmlns:a16="http://schemas.microsoft.com/office/drawing/2014/main" id="{0EFF23A2-0A1D-B84D-893B-C30FB00EF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375065"/>
            <a:ext cx="10515600" cy="966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AC5D257-01A8-3D4D-B65A-2F1B8AA81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1647" y="17117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C2191E-F19F-7249-BF71-A7E12977E7AE}"/>
              </a:ext>
            </a:extLst>
          </p:cNvPr>
          <p:cNvSpPr txBox="1"/>
          <p:nvPr userDrawn="1"/>
        </p:nvSpPr>
        <p:spPr>
          <a:xfrm>
            <a:off x="7899400" y="6430104"/>
            <a:ext cx="3467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i="0" dirty="0">
                <a:latin typeface="Source Sans Pro" panose="020B0503030403020204" pitchFamily="34" charset="77"/>
                <a:hlinkClick r:id="rId22"/>
              </a:rPr>
              <a:t>www.bpdzenith.com/bpd-solutions/maxicloud</a:t>
            </a:r>
            <a:endParaRPr lang="en-US" sz="1200" b="0" i="0" dirty="0">
              <a:latin typeface="Source Sans Pro" panose="020B0503030403020204" pitchFamily="34" charset="77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258F81C-E9D5-984A-947B-0238D879FF61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70" y="6272749"/>
            <a:ext cx="1728197" cy="42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8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2"/>
          </a:solidFill>
          <a:latin typeface="Source Sans Pro Semibold" panose="020B0503030403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System Font Regular"/>
        <a:buChar char="→"/>
        <a:defRPr sz="16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ü"/>
        <a:defRPr sz="14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defRPr sz="12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→"/>
        <a:defRPr sz="1200" b="0" i="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>
          <p15:clr>
            <a:srgbClr val="F26B43"/>
          </p15:clr>
        </p15:guide>
        <p15:guide id="4" pos="3885">
          <p15:clr>
            <a:srgbClr val="F26B43"/>
          </p15:clr>
        </p15:guide>
        <p15:guide id="5" pos="37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jpg"/><Relationship Id="rId5" Type="http://schemas.openxmlformats.org/officeDocument/2006/relationships/image" Target="../media/image7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C0EEB6-027A-41D5-85EB-57BF7FF4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3562" y="3966513"/>
            <a:ext cx="10452755" cy="1316929"/>
          </a:xfrm>
        </p:spPr>
        <p:txBody>
          <a:bodyPr>
            <a:normAutofit fontScale="92500"/>
          </a:bodyPr>
          <a:lstStyle/>
          <a:p>
            <a:r>
              <a:rPr lang="en-CA" sz="6600" dirty="0"/>
              <a:t>Extending Maximo Records with views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F145E5-EA36-4A2C-BF57-9229BA7B23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3899" y="4920076"/>
            <a:ext cx="4652502" cy="461549"/>
          </a:xfrm>
        </p:spPr>
        <p:txBody>
          <a:bodyPr>
            <a:normAutofit/>
          </a:bodyPr>
          <a:lstStyle/>
          <a:p>
            <a:r>
              <a:rPr lang="en-CA" sz="2000" dirty="0">
                <a:solidFill>
                  <a:schemeClr val="accent1"/>
                </a:solidFill>
              </a:rPr>
              <a:t>Jade Warren | Principal Systems Analyst |</a:t>
            </a:r>
          </a:p>
        </p:txBody>
      </p:sp>
      <p:pic>
        <p:nvPicPr>
          <p:cNvPr id="6" name="Picture 5" descr="Icon&#10;&#10;Description automatically generated with low confidence">
            <a:extLst>
              <a:ext uri="{FF2B5EF4-FFF2-40B4-BE49-F238E27FC236}">
                <a16:creationId xmlns:a16="http://schemas.microsoft.com/office/drawing/2014/main" id="{E8C9A023-A183-4144-9C6C-76CBAC229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748" y="1956615"/>
            <a:ext cx="1910126" cy="276408"/>
          </a:xfrm>
          <a:prstGeom prst="rect">
            <a:avLst/>
          </a:prstGeom>
        </p:spPr>
      </p:pic>
      <p:pic>
        <p:nvPicPr>
          <p:cNvPr id="3" name="Picture 2" descr="Great River Energy | More than a power company">
            <a:extLst>
              <a:ext uri="{FF2B5EF4-FFF2-40B4-BE49-F238E27FC236}">
                <a16:creationId xmlns:a16="http://schemas.microsoft.com/office/drawing/2014/main" id="{DA0FA18E-4A50-4C8D-BB08-C5213901AD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" r="-4283"/>
          <a:stretch/>
        </p:blipFill>
        <p:spPr bwMode="auto">
          <a:xfrm>
            <a:off x="5316573" y="4814959"/>
            <a:ext cx="1466731" cy="6717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A0DE152B-E6BD-65B1-08E2-AE4B22BC2691}"/>
              </a:ext>
            </a:extLst>
          </p:cNvPr>
          <p:cNvSpPr txBox="1">
            <a:spLocks/>
          </p:cNvSpPr>
          <p:nvPr/>
        </p:nvSpPr>
        <p:spPr>
          <a:xfrm>
            <a:off x="0" y="5709579"/>
            <a:ext cx="12192000" cy="7272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→"/>
              <a:defRPr sz="16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ü"/>
              <a:defRPr sz="14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12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→"/>
              <a:defRPr sz="12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/>
              <a:t>“Great things are not done by impulse, but by a series of small things brought together”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Vincent Van Gogh</a:t>
            </a:r>
          </a:p>
        </p:txBody>
      </p:sp>
    </p:spTree>
    <p:extLst>
      <p:ext uri="{BB962C8B-B14F-4D97-AF65-F5344CB8AC3E}">
        <p14:creationId xmlns:p14="http://schemas.microsoft.com/office/powerpoint/2010/main" val="697700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15AF8D-4D1F-1F35-600F-6BE7C7187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50" y="1341783"/>
            <a:ext cx="6635984" cy="497698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E905320-2545-60AF-FBB6-8B6D7CF4D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child object – index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1837902E-1923-D741-7AC8-1B90A0AAA416}"/>
              </a:ext>
            </a:extLst>
          </p:cNvPr>
          <p:cNvSpPr txBox="1">
            <a:spLocks/>
          </p:cNvSpPr>
          <p:nvPr/>
        </p:nvSpPr>
        <p:spPr>
          <a:xfrm>
            <a:off x="8085801" y="1536699"/>
            <a:ext cx="3281446" cy="1625601"/>
          </a:xfrm>
          <a:prstGeom prst="rect">
            <a:avLst/>
          </a:prstGeom>
          <a:solidFill>
            <a:srgbClr val="FFCCCC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500" b="0" i="0" kern="120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→"/>
              <a:defRPr sz="16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ü"/>
              <a:defRPr sz="14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12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→"/>
              <a:defRPr sz="12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/>
              <a:t>Index name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Enforce uniqueness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2C6926-57EF-5E6B-541C-079FB9F23A78}"/>
              </a:ext>
            </a:extLst>
          </p:cNvPr>
          <p:cNvSpPr txBox="1">
            <a:spLocks/>
          </p:cNvSpPr>
          <p:nvPr/>
        </p:nvSpPr>
        <p:spPr>
          <a:xfrm>
            <a:off x="8085801" y="3429000"/>
            <a:ext cx="3281446" cy="24443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500" b="0" i="0" kern="120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→"/>
              <a:defRPr sz="16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ü"/>
              <a:defRPr sz="14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12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→"/>
              <a:defRPr sz="12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/>
              <a:t>Add all primary key columns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In same order?...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SAVE + DBCONFIG</a:t>
            </a:r>
          </a:p>
        </p:txBody>
      </p:sp>
    </p:spTree>
    <p:extLst>
      <p:ext uri="{BB962C8B-B14F-4D97-AF65-F5344CB8AC3E}">
        <p14:creationId xmlns:p14="http://schemas.microsoft.com/office/powerpoint/2010/main" val="3971914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E00339-B5A9-7CC1-E99B-B1D9E7665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CEE1D-2592-6809-AA0C-EE1751057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222" y="1341783"/>
            <a:ext cx="9503555" cy="4873202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205CAB9-798C-0845-DA94-DC4FA62B11D5}"/>
              </a:ext>
            </a:extLst>
          </p:cNvPr>
          <p:cNvSpPr txBox="1">
            <a:spLocks/>
          </p:cNvSpPr>
          <p:nvPr/>
        </p:nvSpPr>
        <p:spPr>
          <a:xfrm>
            <a:off x="3590000" y="2308501"/>
            <a:ext cx="3547399" cy="660400"/>
          </a:xfrm>
          <a:prstGeom prst="rect">
            <a:avLst/>
          </a:prstGeom>
          <a:solidFill>
            <a:srgbClr val="FFCCCC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500" b="0" i="0" kern="120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→"/>
              <a:defRPr sz="16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ü"/>
              <a:defRPr sz="14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12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→"/>
              <a:defRPr sz="12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/>
              <a:t>Same service as parent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0AF37DA-5B73-0C57-4411-2E4C4816E171}"/>
              </a:ext>
            </a:extLst>
          </p:cNvPr>
          <p:cNvSpPr txBox="1">
            <a:spLocks/>
          </p:cNvSpPr>
          <p:nvPr/>
        </p:nvSpPr>
        <p:spPr>
          <a:xfrm>
            <a:off x="5533100" y="3224864"/>
            <a:ext cx="3547399" cy="660400"/>
          </a:xfrm>
          <a:prstGeom prst="rect">
            <a:avLst/>
          </a:prstGeom>
          <a:solidFill>
            <a:srgbClr val="FFCCCC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500" b="0" i="0" kern="120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→"/>
              <a:defRPr sz="16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ü"/>
              <a:defRPr sz="14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12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→"/>
              <a:defRPr sz="12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/>
              <a:t>Same class as parent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7CD0DBB8-3862-8DDA-6EA5-42A4C711F390}"/>
              </a:ext>
            </a:extLst>
          </p:cNvPr>
          <p:cNvSpPr txBox="1">
            <a:spLocks/>
          </p:cNvSpPr>
          <p:nvPr/>
        </p:nvSpPr>
        <p:spPr>
          <a:xfrm>
            <a:off x="3589999" y="4141227"/>
            <a:ext cx="3547399" cy="660400"/>
          </a:xfrm>
          <a:prstGeom prst="rect">
            <a:avLst/>
          </a:prstGeom>
          <a:solidFill>
            <a:srgbClr val="FFCCCC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500" b="0" i="0" kern="120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→"/>
              <a:defRPr sz="16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ü"/>
              <a:defRPr sz="14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12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→"/>
              <a:defRPr sz="12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/>
              <a:t>Same level as parent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F2B4F6-FFE0-974C-C250-D2A22EBC7E24}"/>
              </a:ext>
            </a:extLst>
          </p:cNvPr>
          <p:cNvSpPr/>
          <p:nvPr/>
        </p:nvSpPr>
        <p:spPr>
          <a:xfrm>
            <a:off x="1465547" y="2470565"/>
            <a:ext cx="1976153" cy="3996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912AE8-5E36-DFD4-57B9-A82A4362CA8B}"/>
              </a:ext>
            </a:extLst>
          </p:cNvPr>
          <p:cNvSpPr/>
          <p:nvPr/>
        </p:nvSpPr>
        <p:spPr>
          <a:xfrm>
            <a:off x="1465547" y="3429000"/>
            <a:ext cx="3944653" cy="3996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4B0687-388E-F90A-F557-EEEAF4025210}"/>
              </a:ext>
            </a:extLst>
          </p:cNvPr>
          <p:cNvSpPr/>
          <p:nvPr/>
        </p:nvSpPr>
        <p:spPr>
          <a:xfrm>
            <a:off x="1479034" y="4088916"/>
            <a:ext cx="1976153" cy="3996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79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E00339-B5A9-7CC1-E99B-B1D9E7665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CEE1D-2592-6809-AA0C-EE1751057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222" y="1341783"/>
            <a:ext cx="9503555" cy="4873202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205CAB9-798C-0845-DA94-DC4FA62B11D5}"/>
              </a:ext>
            </a:extLst>
          </p:cNvPr>
          <p:cNvSpPr txBox="1">
            <a:spLocks/>
          </p:cNvSpPr>
          <p:nvPr/>
        </p:nvSpPr>
        <p:spPr>
          <a:xfrm>
            <a:off x="6976602" y="2340182"/>
            <a:ext cx="3547399" cy="660400"/>
          </a:xfrm>
          <a:prstGeom prst="rect">
            <a:avLst/>
          </a:prstGeom>
          <a:solidFill>
            <a:srgbClr val="FFCCCC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500" b="0" i="0" kern="120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→"/>
              <a:defRPr sz="16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ü"/>
              <a:defRPr sz="14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12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→"/>
              <a:defRPr sz="12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/>
              <a:t>Main object?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F2B4F6-FFE0-974C-C250-D2A22EBC7E24}"/>
              </a:ext>
            </a:extLst>
          </p:cNvPr>
          <p:cNvSpPr/>
          <p:nvPr/>
        </p:nvSpPr>
        <p:spPr>
          <a:xfrm>
            <a:off x="5533100" y="2469116"/>
            <a:ext cx="1324900" cy="3996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44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E00339-B5A9-7CC1-E99B-B1D9E7665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CEE1D-2592-6809-AA0C-EE1751057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222" y="1341783"/>
            <a:ext cx="9503555" cy="4873202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205CAB9-798C-0845-DA94-DC4FA62B11D5}"/>
              </a:ext>
            </a:extLst>
          </p:cNvPr>
          <p:cNvSpPr txBox="1">
            <a:spLocks/>
          </p:cNvSpPr>
          <p:nvPr/>
        </p:nvSpPr>
        <p:spPr>
          <a:xfrm>
            <a:off x="3590000" y="3591201"/>
            <a:ext cx="3547399" cy="660400"/>
          </a:xfrm>
          <a:prstGeom prst="rect">
            <a:avLst/>
          </a:prstGeom>
          <a:solidFill>
            <a:srgbClr val="FFCCCC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500" b="0" i="0" kern="120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→"/>
              <a:defRPr sz="16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ü"/>
              <a:defRPr sz="14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12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→"/>
              <a:defRPr sz="12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/>
              <a:t>Specify the parent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0AF37DA-5B73-0C57-4411-2E4C4816E171}"/>
              </a:ext>
            </a:extLst>
          </p:cNvPr>
          <p:cNvSpPr txBox="1">
            <a:spLocks/>
          </p:cNvSpPr>
          <p:nvPr/>
        </p:nvSpPr>
        <p:spPr>
          <a:xfrm>
            <a:off x="4227322" y="5655303"/>
            <a:ext cx="2910077" cy="660400"/>
          </a:xfrm>
          <a:prstGeom prst="rect">
            <a:avLst/>
          </a:prstGeom>
          <a:solidFill>
            <a:srgbClr val="FFCCCC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500" b="0" i="0" kern="120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→"/>
              <a:defRPr sz="16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ü"/>
              <a:defRPr sz="14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12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→"/>
              <a:defRPr sz="12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/>
              <a:t>Specify the child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7CD0DBB8-3862-8DDA-6EA5-42A4C711F390}"/>
              </a:ext>
            </a:extLst>
          </p:cNvPr>
          <p:cNvSpPr txBox="1">
            <a:spLocks/>
          </p:cNvSpPr>
          <p:nvPr/>
        </p:nvSpPr>
        <p:spPr>
          <a:xfrm>
            <a:off x="7300378" y="5655303"/>
            <a:ext cx="3547399" cy="660400"/>
          </a:xfrm>
          <a:prstGeom prst="rect">
            <a:avLst/>
          </a:prstGeom>
          <a:solidFill>
            <a:srgbClr val="FFCCCC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500" b="0" i="0" kern="120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→"/>
              <a:defRPr sz="16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ü"/>
              <a:defRPr sz="14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12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→"/>
              <a:defRPr sz="12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/>
              <a:t>Automatically select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F2B4F6-FFE0-974C-C250-D2A22EBC7E24}"/>
              </a:ext>
            </a:extLst>
          </p:cNvPr>
          <p:cNvSpPr/>
          <p:nvPr/>
        </p:nvSpPr>
        <p:spPr>
          <a:xfrm>
            <a:off x="1465547" y="3753265"/>
            <a:ext cx="1976153" cy="3996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912AE8-5E36-DFD4-57B9-A82A4362CA8B}"/>
              </a:ext>
            </a:extLst>
          </p:cNvPr>
          <p:cNvSpPr/>
          <p:nvPr/>
        </p:nvSpPr>
        <p:spPr>
          <a:xfrm>
            <a:off x="7303748" y="5113437"/>
            <a:ext cx="1833627" cy="3996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4B0687-388E-F90A-F557-EEEAF4025210}"/>
              </a:ext>
            </a:extLst>
          </p:cNvPr>
          <p:cNvSpPr/>
          <p:nvPr/>
        </p:nvSpPr>
        <p:spPr>
          <a:xfrm>
            <a:off x="4227322" y="5113437"/>
            <a:ext cx="1976153" cy="3996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67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E00339-B5A9-7CC1-E99B-B1D9E7665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CEE1D-2592-6809-AA0C-EE1751057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222" y="1341783"/>
            <a:ext cx="9503555" cy="48732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9DE980-1944-8B79-66AC-FCF26DB4DD19}"/>
              </a:ext>
            </a:extLst>
          </p:cNvPr>
          <p:cNvSpPr/>
          <p:nvPr/>
        </p:nvSpPr>
        <p:spPr>
          <a:xfrm>
            <a:off x="1465546" y="5113436"/>
            <a:ext cx="2547654" cy="1202267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40DDB42-9A8B-02A2-23EA-9316825E92EB}"/>
              </a:ext>
            </a:extLst>
          </p:cNvPr>
          <p:cNvSpPr txBox="1">
            <a:spLocks/>
          </p:cNvSpPr>
          <p:nvPr/>
        </p:nvSpPr>
        <p:spPr>
          <a:xfrm>
            <a:off x="1433122" y="4352318"/>
            <a:ext cx="7329878" cy="660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500" b="0" i="0" kern="120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→"/>
              <a:defRPr sz="16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ü"/>
              <a:defRPr sz="14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12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→"/>
              <a:defRPr sz="12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/>
              <a:t>Maximo will build the WHERE clause using the index</a:t>
            </a:r>
          </a:p>
        </p:txBody>
      </p:sp>
    </p:spTree>
    <p:extLst>
      <p:ext uri="{BB962C8B-B14F-4D97-AF65-F5344CB8AC3E}">
        <p14:creationId xmlns:p14="http://schemas.microsoft.com/office/powerpoint/2010/main" val="1797778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D38AAC-B27C-DFAF-A47B-3496626859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9104" y="3429000"/>
            <a:ext cx="3281446" cy="2613660"/>
          </a:xfrm>
          <a:solidFill>
            <a:srgbClr val="9DCA9A"/>
          </a:solidFill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dirty="0"/>
              <a:t>Classes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Domains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Labels</a:t>
            </a:r>
          </a:p>
          <a:p>
            <a:pPr>
              <a:lnSpc>
                <a:spcPct val="100000"/>
              </a:lnSpc>
            </a:pPr>
            <a:r>
              <a:rPr lang="en-US" sz="2400" dirty="0" err="1"/>
              <a:t>etc</a:t>
            </a:r>
            <a:r>
              <a:rPr lang="en-US" sz="2400" dirty="0"/>
              <a:t>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786589-4458-A40F-5256-958E32D1F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FINISHING UP &amp; DEMO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DBC9D7-85FC-7B72-E701-752D5F5BF4AD}"/>
              </a:ext>
            </a:extLst>
          </p:cNvPr>
          <p:cNvGrpSpPr/>
          <p:nvPr/>
        </p:nvGrpSpPr>
        <p:grpSpPr>
          <a:xfrm>
            <a:off x="942569" y="1587337"/>
            <a:ext cx="10143032" cy="1724528"/>
            <a:chOff x="628244" y="1594957"/>
            <a:chExt cx="10143032" cy="172452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6C557B5-471C-68CD-8714-39D1B730A745}"/>
                </a:ext>
              </a:extLst>
            </p:cNvPr>
            <p:cNvGrpSpPr/>
            <p:nvPr/>
          </p:nvGrpSpPr>
          <p:grpSpPr>
            <a:xfrm>
              <a:off x="7489830" y="1594958"/>
              <a:ext cx="3281446" cy="1724527"/>
              <a:chOff x="8282310" y="1594958"/>
              <a:chExt cx="3281446" cy="1724527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ECE58D1-8E7C-19EC-14A3-180E324F6C39}"/>
                  </a:ext>
                </a:extLst>
              </p:cNvPr>
              <p:cNvSpPr/>
              <p:nvPr/>
            </p:nvSpPr>
            <p:spPr>
              <a:xfrm>
                <a:off x="8282310" y="1594958"/>
                <a:ext cx="3281446" cy="172452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59D414F-5097-10A2-870E-4CB55F1614BA}"/>
                  </a:ext>
                </a:extLst>
              </p:cNvPr>
              <p:cNvGrpSpPr/>
              <p:nvPr/>
            </p:nvGrpSpPr>
            <p:grpSpPr>
              <a:xfrm>
                <a:off x="8505713" y="1809294"/>
                <a:ext cx="2834640" cy="1295856"/>
                <a:chOff x="206607" y="674887"/>
                <a:chExt cx="3108962" cy="1533415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FD51E09E-0A2A-40AC-E99F-BAF2849761AB}"/>
                    </a:ext>
                  </a:extLst>
                </p:cNvPr>
                <p:cNvSpPr/>
                <p:nvPr/>
              </p:nvSpPr>
              <p:spPr>
                <a:xfrm>
                  <a:off x="206607" y="674887"/>
                  <a:ext cx="3108962" cy="153341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Oval 4">
                  <a:extLst>
                    <a:ext uri="{FF2B5EF4-FFF2-40B4-BE49-F238E27FC236}">
                      <a16:creationId xmlns:a16="http://schemas.microsoft.com/office/drawing/2014/main" id="{3395F40F-DFCB-A943-2722-5BF120F9944A}"/>
                    </a:ext>
                  </a:extLst>
                </p:cNvPr>
                <p:cNvSpPr txBox="1"/>
                <p:nvPr/>
              </p:nvSpPr>
              <p:spPr>
                <a:xfrm>
                  <a:off x="651054" y="893987"/>
                  <a:ext cx="2220067" cy="109521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9370" tIns="39370" rIns="39370" bIns="39370" numCol="1" spcCol="1270" anchor="ctr" anchorCtr="0">
                  <a:noAutofit/>
                </a:bodyPr>
                <a:lstStyle/>
                <a:p>
                  <a:pPr marL="0" lvl="0" indent="0" algn="ctr" defTabSz="1377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3100" kern="1200" dirty="0"/>
                    <a:t>View is available!</a:t>
                  </a:r>
                </a:p>
              </p:txBody>
            </p:sp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736BB79-58E1-9410-EE8D-34CC64FB86AF}"/>
                </a:ext>
              </a:extLst>
            </p:cNvPr>
            <p:cNvGrpSpPr/>
            <p:nvPr/>
          </p:nvGrpSpPr>
          <p:grpSpPr>
            <a:xfrm>
              <a:off x="4061152" y="1594957"/>
              <a:ext cx="3658650" cy="1724527"/>
              <a:chOff x="4758284" y="3499958"/>
              <a:chExt cx="3658650" cy="172452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8E199AD-61E6-7AC9-DA0F-3464F642764D}"/>
                  </a:ext>
                </a:extLst>
              </p:cNvPr>
              <p:cNvGrpSpPr/>
              <p:nvPr/>
            </p:nvGrpSpPr>
            <p:grpSpPr>
              <a:xfrm>
                <a:off x="4758284" y="3499958"/>
                <a:ext cx="3658650" cy="1724527"/>
                <a:chOff x="628244" y="1594958"/>
                <a:chExt cx="3658650" cy="1724527"/>
              </a:xfrm>
            </p:grpSpPr>
            <p:sp>
              <p:nvSpPr>
                <p:cNvPr id="22" name="Pentagon 21">
                  <a:extLst>
                    <a:ext uri="{FF2B5EF4-FFF2-40B4-BE49-F238E27FC236}">
                      <a16:creationId xmlns:a16="http://schemas.microsoft.com/office/drawing/2014/main" id="{2BB33288-E4F8-84C9-99F7-50D229C0A5C5}"/>
                    </a:ext>
                  </a:extLst>
                </p:cNvPr>
                <p:cNvSpPr/>
                <p:nvPr/>
              </p:nvSpPr>
              <p:spPr>
                <a:xfrm rot="5400000">
                  <a:off x="3023409" y="1645509"/>
                  <a:ext cx="903546" cy="1623425"/>
                </a:xfrm>
                <a:prstGeom prst="pentag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1C67FC4B-E906-B317-A65D-B1BC14AB9989}"/>
                    </a:ext>
                  </a:extLst>
                </p:cNvPr>
                <p:cNvSpPr/>
                <p:nvPr/>
              </p:nvSpPr>
              <p:spPr>
                <a:xfrm>
                  <a:off x="628244" y="1594958"/>
                  <a:ext cx="3281446" cy="172452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55BCCCE9-5A27-64A8-36C2-39D972462E95}"/>
                  </a:ext>
                </a:extLst>
              </p:cNvPr>
              <p:cNvGrpSpPr/>
              <p:nvPr/>
            </p:nvGrpSpPr>
            <p:grpSpPr>
              <a:xfrm>
                <a:off x="4981687" y="3714294"/>
                <a:ext cx="2834640" cy="1295856"/>
                <a:chOff x="206607" y="674887"/>
                <a:chExt cx="3108962" cy="1533415"/>
              </a:xfrm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CE140F28-37DB-43FD-BDDF-2351AF4521CE}"/>
                    </a:ext>
                  </a:extLst>
                </p:cNvPr>
                <p:cNvSpPr/>
                <p:nvPr/>
              </p:nvSpPr>
              <p:spPr>
                <a:xfrm>
                  <a:off x="206607" y="674887"/>
                  <a:ext cx="3108962" cy="153341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Oval 4">
                  <a:extLst>
                    <a:ext uri="{FF2B5EF4-FFF2-40B4-BE49-F238E27FC236}">
                      <a16:creationId xmlns:a16="http://schemas.microsoft.com/office/drawing/2014/main" id="{60E83100-BB9D-4C07-9B3D-9780A1DB241F}"/>
                    </a:ext>
                  </a:extLst>
                </p:cNvPr>
                <p:cNvSpPr txBox="1"/>
                <p:nvPr/>
              </p:nvSpPr>
              <p:spPr>
                <a:xfrm>
                  <a:off x="651054" y="893987"/>
                  <a:ext cx="2220067" cy="109521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9370" tIns="39370" rIns="39370" bIns="39370" numCol="1" spcCol="1270" anchor="ctr" anchorCtr="0">
                  <a:noAutofit/>
                </a:bodyPr>
                <a:lstStyle/>
                <a:p>
                  <a:pPr marL="0" lvl="0" indent="0" algn="ctr" defTabSz="1377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3100" kern="1200" dirty="0"/>
                    <a:t>DBCONFIG</a:t>
                  </a:r>
                </a:p>
              </p:txBody>
            </p: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6539688-5753-F093-0885-B3B867908DA5}"/>
                </a:ext>
              </a:extLst>
            </p:cNvPr>
            <p:cNvGrpSpPr/>
            <p:nvPr/>
          </p:nvGrpSpPr>
          <p:grpSpPr>
            <a:xfrm>
              <a:off x="628244" y="1594958"/>
              <a:ext cx="3658650" cy="1724527"/>
              <a:chOff x="628244" y="1594958"/>
              <a:chExt cx="3658650" cy="1724527"/>
            </a:xfrm>
            <a:solidFill>
              <a:srgbClr val="005400"/>
            </a:solidFill>
          </p:grpSpPr>
          <p:sp>
            <p:nvSpPr>
              <p:cNvPr id="16" name="Pentagon 15">
                <a:extLst>
                  <a:ext uri="{FF2B5EF4-FFF2-40B4-BE49-F238E27FC236}">
                    <a16:creationId xmlns:a16="http://schemas.microsoft.com/office/drawing/2014/main" id="{004AF84F-5440-01D1-D6C4-B18F639EE183}"/>
                  </a:ext>
                </a:extLst>
              </p:cNvPr>
              <p:cNvSpPr/>
              <p:nvPr/>
            </p:nvSpPr>
            <p:spPr>
              <a:xfrm rot="5400000">
                <a:off x="3023409" y="1645509"/>
                <a:ext cx="903546" cy="1623425"/>
              </a:xfrm>
              <a:prstGeom prst="pent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76F636E-C511-52ED-9D37-E13DC557679D}"/>
                  </a:ext>
                </a:extLst>
              </p:cNvPr>
              <p:cNvSpPr/>
              <p:nvPr/>
            </p:nvSpPr>
            <p:spPr>
              <a:xfrm>
                <a:off x="628244" y="1594958"/>
                <a:ext cx="3281446" cy="17245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7592C54-7D29-0297-DB4D-B61BC9793ABD}"/>
                </a:ext>
              </a:extLst>
            </p:cNvPr>
            <p:cNvGrpSpPr/>
            <p:nvPr/>
          </p:nvGrpSpPr>
          <p:grpSpPr>
            <a:xfrm>
              <a:off x="851647" y="1809294"/>
              <a:ext cx="2834640" cy="1295856"/>
              <a:chOff x="206607" y="674887"/>
              <a:chExt cx="3108962" cy="1533415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C083952-2BD9-38CE-EB49-DC1D0D9481F0}"/>
                  </a:ext>
                </a:extLst>
              </p:cNvPr>
              <p:cNvSpPr/>
              <p:nvPr/>
            </p:nvSpPr>
            <p:spPr>
              <a:xfrm>
                <a:off x="206607" y="674887"/>
                <a:ext cx="3108962" cy="1533415"/>
              </a:xfrm>
              <a:prstGeom prst="ellipse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8" name="Oval 4">
                <a:extLst>
                  <a:ext uri="{FF2B5EF4-FFF2-40B4-BE49-F238E27FC236}">
                    <a16:creationId xmlns:a16="http://schemas.microsoft.com/office/drawing/2014/main" id="{8E8AC5D4-5A6C-F9B2-DF8E-DF0F2C0248B5}"/>
                  </a:ext>
                </a:extLst>
              </p:cNvPr>
              <p:cNvSpPr txBox="1"/>
              <p:nvPr/>
            </p:nvSpPr>
            <p:spPr>
              <a:xfrm>
                <a:off x="651054" y="893987"/>
                <a:ext cx="2220067" cy="109521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9370" tIns="39370" rIns="39370" bIns="39370" numCol="1" spcCol="1270" anchor="ctr" anchorCtr="0">
                <a:noAutofit/>
              </a:bodyPr>
              <a:lstStyle/>
              <a:p>
                <a:pPr marL="0" lvl="0" indent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3100" kern="1200" dirty="0"/>
                  <a:t>Configure attributes</a:t>
                </a:r>
              </a:p>
            </p:txBody>
          </p:sp>
        </p:grpSp>
      </p:grp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FAFADC68-0F60-C7F9-1BD2-09CE5E001801}"/>
              </a:ext>
            </a:extLst>
          </p:cNvPr>
          <p:cNvSpPr txBox="1">
            <a:spLocks/>
          </p:cNvSpPr>
          <p:nvPr/>
        </p:nvSpPr>
        <p:spPr>
          <a:xfrm>
            <a:off x="7804154" y="3429000"/>
            <a:ext cx="3281446" cy="2613660"/>
          </a:xfrm>
          <a:prstGeom prst="rect">
            <a:avLst/>
          </a:prstGeom>
          <a:solidFill>
            <a:srgbClr val="FFCCCC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500" b="0" i="0" kern="120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→"/>
              <a:defRPr sz="16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ü"/>
              <a:defRPr sz="14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12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→"/>
              <a:defRPr sz="12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/>
              <a:t>Applications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Automation scripts + launch points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Escalations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Workflows</a:t>
            </a:r>
          </a:p>
        </p:txBody>
      </p:sp>
    </p:spTree>
    <p:extLst>
      <p:ext uri="{BB962C8B-B14F-4D97-AF65-F5344CB8AC3E}">
        <p14:creationId xmlns:p14="http://schemas.microsoft.com/office/powerpoint/2010/main" val="2038891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BACF00-2247-1F49-A194-CB1A128167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6751" y="1180976"/>
            <a:ext cx="7189204" cy="2652531"/>
          </a:xfrm>
        </p:spPr>
        <p:txBody>
          <a:bodyPr>
            <a:normAutofit/>
          </a:bodyPr>
          <a:lstStyle/>
          <a:p>
            <a:r>
              <a:rPr lang="en-US" sz="10200" dirty="0"/>
              <a:t>Thank you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4A9C62-34B7-498F-801D-B6803778D360}"/>
              </a:ext>
            </a:extLst>
          </p:cNvPr>
          <p:cNvCxnSpPr>
            <a:cxnSpLocks/>
          </p:cNvCxnSpPr>
          <p:nvPr/>
        </p:nvCxnSpPr>
        <p:spPr>
          <a:xfrm>
            <a:off x="943213" y="1990951"/>
            <a:ext cx="54170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B4419BF-2931-4EE7-9CF9-70E68967949A}"/>
              </a:ext>
            </a:extLst>
          </p:cNvPr>
          <p:cNvSpPr txBox="1">
            <a:spLocks/>
          </p:cNvSpPr>
          <p:nvPr/>
        </p:nvSpPr>
        <p:spPr>
          <a:xfrm>
            <a:off x="862963" y="2917217"/>
            <a:ext cx="2468864" cy="833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="1" i="0" kern="120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→"/>
              <a:defRPr sz="1400" b="0" i="0" kern="1200">
                <a:solidFill>
                  <a:schemeClr val="bg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1200" b="0" i="0" kern="1200">
                <a:solidFill>
                  <a:schemeClr val="bg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100" b="0" i="0" kern="1200">
                <a:solidFill>
                  <a:schemeClr val="bg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→"/>
              <a:defRPr sz="1100" b="0" i="0" kern="1200">
                <a:solidFill>
                  <a:schemeClr val="bg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Open Sans"/>
                <a:cs typeface="Open Sans"/>
              </a:rPr>
              <a:t>Ask us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Open Sans"/>
                <a:cs typeface="Open Sans"/>
              </a:rPr>
              <a:t>a technical question: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77"/>
              <a:ea typeface="Open Sans" charset="0"/>
              <a:cs typeface="Open Sans" charset="0"/>
            </a:endParaRP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7B5AFD9-23AD-424D-BC80-2EB13CF81923}"/>
              </a:ext>
            </a:extLst>
          </p:cNvPr>
          <p:cNvSpPr txBox="1">
            <a:spLocks/>
          </p:cNvSpPr>
          <p:nvPr/>
        </p:nvSpPr>
        <p:spPr>
          <a:xfrm>
            <a:off x="640632" y="5628209"/>
            <a:ext cx="2790070" cy="299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→"/>
              <a:defRPr sz="1400" b="0" i="0" kern="1200">
                <a:solidFill>
                  <a:schemeClr val="bg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1200" b="0" i="0" kern="1200">
                <a:solidFill>
                  <a:schemeClr val="bg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100" b="0" i="0" kern="1200">
                <a:solidFill>
                  <a:schemeClr val="bg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→"/>
              <a:defRPr sz="1100" b="0" i="0" kern="1200">
                <a:solidFill>
                  <a:schemeClr val="bg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77"/>
                <a:ea typeface="Open Sans" charset="0"/>
                <a:cs typeface="Open Sans" charset="0"/>
              </a:rPr>
              <a:t>maxtech@bpdzenith.com</a:t>
            </a:r>
            <a:endParaRPr kumimoji="0" lang="en-CA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77"/>
              <a:ea typeface="Open Sans" charset="0"/>
              <a:cs typeface="Open Sans" charset="0"/>
            </a:endParaRP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F8FFC6AE-2EE8-451E-A26D-269E07514E7C}"/>
              </a:ext>
            </a:extLst>
          </p:cNvPr>
          <p:cNvSpPr txBox="1">
            <a:spLocks/>
          </p:cNvSpPr>
          <p:nvPr/>
        </p:nvSpPr>
        <p:spPr>
          <a:xfrm>
            <a:off x="3695411" y="5628209"/>
            <a:ext cx="3388127" cy="299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→"/>
              <a:defRPr sz="1400" b="0" i="0" kern="1200">
                <a:solidFill>
                  <a:schemeClr val="bg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1200" b="0" i="0" kern="1200">
                <a:solidFill>
                  <a:schemeClr val="bg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100" b="0" i="0" kern="1200">
                <a:solidFill>
                  <a:schemeClr val="bg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→"/>
              <a:defRPr sz="1100" b="0" i="0" kern="1200">
                <a:solidFill>
                  <a:schemeClr val="bg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77"/>
                <a:ea typeface="Open Sans" charset="0"/>
                <a:cs typeface="Open Sans" charset="0"/>
              </a:rPr>
              <a:t>www.bpdzenith.com/na/maxtech/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77"/>
              <a:ea typeface="Open Sans" charset="0"/>
              <a:cs typeface="Open Sans" charset="0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E193793-BE08-4AAE-8806-BD651F1DC32B}"/>
              </a:ext>
            </a:extLst>
          </p:cNvPr>
          <p:cNvSpPr txBox="1">
            <a:spLocks/>
          </p:cNvSpPr>
          <p:nvPr/>
        </p:nvSpPr>
        <p:spPr>
          <a:xfrm>
            <a:off x="3668251" y="2917217"/>
            <a:ext cx="2468864" cy="833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="1" i="0" kern="120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→"/>
              <a:defRPr sz="1400" b="0" i="0" kern="1200">
                <a:solidFill>
                  <a:schemeClr val="bg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1200" b="0" i="0" kern="1200">
                <a:solidFill>
                  <a:schemeClr val="bg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100" b="0" i="0" kern="1200">
                <a:solidFill>
                  <a:schemeClr val="bg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→"/>
              <a:defRPr sz="1100" b="0" i="0" kern="1200">
                <a:solidFill>
                  <a:schemeClr val="bg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Open Sans"/>
                <a:cs typeface="Open Sans"/>
              </a:rPr>
              <a:t>Watch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Open Sans"/>
                <a:cs typeface="Open Sans"/>
              </a:rPr>
              <a:t>previous webinars: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77"/>
              <a:ea typeface="Open Sans" charset="0"/>
              <a:cs typeface="Open Sans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FDDDA7-546D-40E5-965D-6B0C928459B3}"/>
              </a:ext>
            </a:extLst>
          </p:cNvPr>
          <p:cNvSpPr txBox="1"/>
          <p:nvPr/>
        </p:nvSpPr>
        <p:spPr>
          <a:xfrm>
            <a:off x="853910" y="6011256"/>
            <a:ext cx="10276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D7747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Join our LinkedIn Group |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747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MaxTECH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D7747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– Maximo Technical User Group</a:t>
            </a: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F115F7C7-27BE-85E8-55F1-291AE37F4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455" y="3455340"/>
            <a:ext cx="2192924" cy="2192924"/>
          </a:xfrm>
          <a:prstGeom prst="rect">
            <a:avLst/>
          </a:prstGeom>
        </p:spPr>
      </p:pic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57FDC423-023C-8502-4CCF-12A1AC85C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205" y="3455340"/>
            <a:ext cx="2192924" cy="2192924"/>
          </a:xfrm>
          <a:prstGeom prst="rect">
            <a:avLst/>
          </a:prstGeom>
        </p:spPr>
      </p:pic>
      <p:pic>
        <p:nvPicPr>
          <p:cNvPr id="5" name="Picture 2" descr="Great River Energy | More than a power company">
            <a:extLst>
              <a:ext uri="{FF2B5EF4-FFF2-40B4-BE49-F238E27FC236}">
                <a16:creationId xmlns:a16="http://schemas.microsoft.com/office/drawing/2014/main" id="{758A6702-8ADA-3D05-D8F4-B9130F6C2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" r="-4283"/>
          <a:stretch/>
        </p:blipFill>
        <p:spPr bwMode="auto">
          <a:xfrm>
            <a:off x="7358656" y="4985056"/>
            <a:ext cx="1305997" cy="5981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1896264-80CE-B663-5811-AEE0D69F4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9704" y="2016768"/>
            <a:ext cx="2092626" cy="303316"/>
          </a:xfrm>
          <a:prstGeom prst="rect">
            <a:avLst/>
          </a:prstGeom>
        </p:spPr>
      </p:pic>
      <p:pic>
        <p:nvPicPr>
          <p:cNvPr id="12" name="Picture 11" descr="A logo of a company&#10;&#10;Description automatically generated">
            <a:extLst>
              <a:ext uri="{FF2B5EF4-FFF2-40B4-BE49-F238E27FC236}">
                <a16:creationId xmlns:a16="http://schemas.microsoft.com/office/drawing/2014/main" id="{6F2310A8-BB48-EEEA-0C49-8C17EDCBF2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7745" y="4975862"/>
            <a:ext cx="2593975" cy="606425"/>
          </a:xfrm>
          <a:prstGeom prst="rect">
            <a:avLst/>
          </a:prstGeom>
          <a:effectLst>
            <a:reflection blurRad="6350" stA="50000" endA="300" endPos="90000" dir="5400000" sy="-100000" algn="bl" rotWithShape="0"/>
            <a:softEdge rad="3175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1F93A1-61F6-8729-D3FF-5D60BB62DA4E}"/>
              </a:ext>
            </a:extLst>
          </p:cNvPr>
          <p:cNvSpPr txBox="1"/>
          <p:nvPr/>
        </p:nvSpPr>
        <p:spPr>
          <a:xfrm>
            <a:off x="7122783" y="4419307"/>
            <a:ext cx="4593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ED774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Thank You to our Partners:</a:t>
            </a:r>
          </a:p>
        </p:txBody>
      </p:sp>
    </p:spTree>
    <p:extLst>
      <p:ext uri="{BB962C8B-B14F-4D97-AF65-F5344CB8AC3E}">
        <p14:creationId xmlns:p14="http://schemas.microsoft.com/office/powerpoint/2010/main" val="2973133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F3284E-0C47-2365-9178-0FE60F393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River Energy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F9208DA8-C97C-03F8-3D3E-C2A5762001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351" y="1438622"/>
            <a:ext cx="4104558" cy="4682825"/>
          </a:xfrm>
          <a:prstGeom prst="rect">
            <a:avLst/>
          </a:prstGeom>
        </p:spPr>
      </p:pic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0FF330D1-8425-5FBB-EC2F-9BA1932CEF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077207"/>
              </p:ext>
            </p:extLst>
          </p:nvPr>
        </p:nvGraphicFramePr>
        <p:xfrm>
          <a:off x="946362" y="1378624"/>
          <a:ext cx="6454655" cy="4802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97703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B71B9B-C9FC-9AB3-88DF-8897A1608426}"/>
              </a:ext>
            </a:extLst>
          </p:cNvPr>
          <p:cNvSpPr/>
          <p:nvPr/>
        </p:nvSpPr>
        <p:spPr>
          <a:xfrm>
            <a:off x="8258476" y="0"/>
            <a:ext cx="3933524" cy="6858000"/>
          </a:xfrm>
          <a:prstGeom prst="rect">
            <a:avLst/>
          </a:prstGeom>
          <a:solidFill>
            <a:srgbClr val="2083F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E72AA2B-A3E7-F64F-8F9A-64B5CDB0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ource Sans Pro Semibold"/>
                <a:ea typeface="Source Sans Pro Semibold"/>
              </a:rPr>
              <a:t>Agenda</a:t>
            </a:r>
            <a:endParaRPr lang="en-US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74BB896C-2DDA-4F69-8049-8BE67E510AA5}"/>
              </a:ext>
            </a:extLst>
          </p:cNvPr>
          <p:cNvSpPr txBox="1">
            <a:spLocks/>
          </p:cNvSpPr>
          <p:nvPr/>
        </p:nvSpPr>
        <p:spPr>
          <a:xfrm>
            <a:off x="9156403" y="4349633"/>
            <a:ext cx="2210844" cy="1919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="1" i="0" kern="120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→"/>
              <a:defRPr sz="16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ü"/>
              <a:defRPr sz="14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12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→"/>
              <a:defRPr sz="12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00"/>
              </a:lnSpc>
              <a:spcBef>
                <a:spcPts val="600"/>
              </a:spcBef>
            </a:pPr>
            <a:r>
              <a:rPr lang="en-US" sz="2000" dirty="0"/>
              <a:t>Jade Warren</a:t>
            </a:r>
          </a:p>
          <a:p>
            <a:pPr>
              <a:lnSpc>
                <a:spcPts val="900"/>
              </a:lnSpc>
              <a:spcBef>
                <a:spcPts val="600"/>
              </a:spcBef>
            </a:pPr>
            <a:r>
              <a:rPr lang="en-CA" sz="1400" b="0" i="0" dirty="0">
                <a:effectLst/>
                <a:latin typeface="Source Sans Pro" panose="020B0503030403020204" pitchFamily="34" charset="0"/>
              </a:rPr>
              <a:t>Principal Systems Analyst </a:t>
            </a:r>
          </a:p>
          <a:p>
            <a:pPr>
              <a:lnSpc>
                <a:spcPts val="900"/>
              </a:lnSpc>
              <a:spcBef>
                <a:spcPts val="600"/>
              </a:spcBef>
            </a:pPr>
            <a:endParaRPr lang="en-US" sz="1400" dirty="0">
              <a:latin typeface="Source Sans Pro" panose="020B0503030403020204" pitchFamily="34" charset="0"/>
            </a:endParaRPr>
          </a:p>
          <a:p>
            <a:pPr marL="228600" indent="-228600" algn="l"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873C21BA-58E2-4137-9F7F-83AF58FB5C8B}"/>
              </a:ext>
            </a:extLst>
          </p:cNvPr>
          <p:cNvSpPr txBox="1">
            <a:spLocks/>
          </p:cNvSpPr>
          <p:nvPr/>
        </p:nvSpPr>
        <p:spPr>
          <a:xfrm>
            <a:off x="8726564" y="4991584"/>
            <a:ext cx="3070522" cy="12774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1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→"/>
              <a:defRPr sz="16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ü"/>
              <a:defRPr sz="14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12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→"/>
              <a:defRPr sz="12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Source Sans Pro"/>
              </a:rPr>
              <a:t>19 years Maximo experience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Source Sans Pro"/>
              </a:rPr>
              <a:t>Service Management focus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Source Sans Pro"/>
              </a:rPr>
              <a:t>Beekeeper</a:t>
            </a:r>
          </a:p>
        </p:txBody>
      </p:sp>
      <p:pic>
        <p:nvPicPr>
          <p:cNvPr id="5" name="Picture 2" descr="Great River Energy | More than a power company">
            <a:extLst>
              <a:ext uri="{FF2B5EF4-FFF2-40B4-BE49-F238E27FC236}">
                <a16:creationId xmlns:a16="http://schemas.microsoft.com/office/drawing/2014/main" id="{EC215A4F-E9A6-5DC8-DD25-C59B6C756C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" r="-4283"/>
          <a:stretch/>
        </p:blipFill>
        <p:spPr bwMode="auto">
          <a:xfrm>
            <a:off x="9377532" y="588957"/>
            <a:ext cx="1722409" cy="7888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rofile photo of Jade Warren">
            <a:extLst>
              <a:ext uri="{FF2B5EF4-FFF2-40B4-BE49-F238E27FC236}">
                <a16:creationId xmlns:a16="http://schemas.microsoft.com/office/drawing/2014/main" id="{D3B3AF03-1A51-1BF4-A8AA-EFF9CEF742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9" r="16740"/>
          <a:stretch/>
        </p:blipFill>
        <p:spPr bwMode="auto">
          <a:xfrm>
            <a:off x="9377532" y="1697587"/>
            <a:ext cx="1708897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2F97E54-16FF-760A-823C-41B328E44DB4}"/>
              </a:ext>
            </a:extLst>
          </p:cNvPr>
          <p:cNvSpPr txBox="1">
            <a:spLocks/>
          </p:cNvSpPr>
          <p:nvPr/>
        </p:nvSpPr>
        <p:spPr>
          <a:xfrm>
            <a:off x="851647" y="1317797"/>
            <a:ext cx="10972800" cy="50947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→"/>
              <a:defRPr sz="16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ü"/>
              <a:defRPr sz="14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12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→"/>
              <a:defRPr sz="12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Process background (2 minutes)</a:t>
            </a:r>
          </a:p>
          <a:p>
            <a:pPr>
              <a:lnSpc>
                <a:spcPct val="150000"/>
              </a:lnSpc>
            </a:pPr>
            <a:r>
              <a:rPr lang="en-US" dirty="0"/>
              <a:t>Maximo Views</a:t>
            </a:r>
          </a:p>
          <a:p>
            <a:pPr>
              <a:lnSpc>
                <a:spcPct val="150000"/>
              </a:lnSpc>
            </a:pPr>
            <a:r>
              <a:rPr lang="en-US" dirty="0"/>
              <a:t>Create JOIN Views</a:t>
            </a:r>
          </a:p>
          <a:p>
            <a:pPr>
              <a:lnSpc>
                <a:spcPct val="150000"/>
              </a:lnSpc>
            </a:pPr>
            <a:r>
              <a:rPr lang="en-US" dirty="0"/>
              <a:t>Tying it all together</a:t>
            </a:r>
          </a:p>
          <a:p>
            <a:pPr>
              <a:lnSpc>
                <a:spcPct val="150000"/>
              </a:lnSpc>
            </a:pPr>
            <a:r>
              <a:rPr lang="en-US" dirty="0"/>
              <a:t>Wrap-up / questions</a:t>
            </a:r>
          </a:p>
        </p:txBody>
      </p:sp>
      <p:pic>
        <p:nvPicPr>
          <p:cNvPr id="8" name="Picture 2" descr="Create a Sales Meeting Agenda to Get More Done in Less Time">
            <a:extLst>
              <a:ext uri="{FF2B5EF4-FFF2-40B4-BE49-F238E27FC236}">
                <a16:creationId xmlns:a16="http://schemas.microsoft.com/office/drawing/2014/main" id="{36F4BDC6-B95D-EE2D-7588-AC97C270E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090" y="2803412"/>
            <a:ext cx="3303232" cy="2123506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381000" dist="266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137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D35119-A29E-B74B-95BC-D2A340361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Power of Curiosity</a:t>
            </a:r>
          </a:p>
        </p:txBody>
      </p:sp>
      <p:pic>
        <p:nvPicPr>
          <p:cNvPr id="2" name="Picture 2" descr="A Study Finds Curiosity Is A Complex Feeling, Affected By Time : 13.7:  Cosmos And Culture : NPR">
            <a:extLst>
              <a:ext uri="{FF2B5EF4-FFF2-40B4-BE49-F238E27FC236}">
                <a16:creationId xmlns:a16="http://schemas.microsoft.com/office/drawing/2014/main" id="{8B177181-DB2F-269E-4560-0130853E8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67056" y="1671548"/>
            <a:ext cx="5552943" cy="4164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areto Principle: 80/20 Rule For Productivity — To Maximize Results. | by  Louis Lobo | Medium">
            <a:extLst>
              <a:ext uri="{FF2B5EF4-FFF2-40B4-BE49-F238E27FC236}">
                <a16:creationId xmlns:a16="http://schemas.microsoft.com/office/drawing/2014/main" id="{2A7A39D1-3631-B423-E97C-DC3481816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5284" y="1832398"/>
            <a:ext cx="4826000" cy="384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06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1F641A-F8CB-90B9-FDDA-FB47AFCA8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Process Requirements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3AC63CB-A04A-14A6-EE48-CA80BD2DC0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1690162"/>
              </p:ext>
            </p:extLst>
          </p:nvPr>
        </p:nvGraphicFramePr>
        <p:xfrm>
          <a:off x="973476" y="1263815"/>
          <a:ext cx="10043712" cy="504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C22AAEA-D951-0849-69D5-7C64CBDD4967}"/>
              </a:ext>
            </a:extLst>
          </p:cNvPr>
          <p:cNvSpPr txBox="1"/>
          <p:nvPr/>
        </p:nvSpPr>
        <p:spPr>
          <a:xfrm>
            <a:off x="5465533" y="3345417"/>
            <a:ext cx="55912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New record type (WORKORDER)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MANY additional fields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New Maximo application (Clearances)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4F3F53-CAEA-C3D3-2D03-6B3BBB620E32}"/>
              </a:ext>
            </a:extLst>
          </p:cNvPr>
          <p:cNvSpPr txBox="1"/>
          <p:nvPr/>
        </p:nvSpPr>
        <p:spPr>
          <a:xfrm>
            <a:off x="5465533" y="4926566"/>
            <a:ext cx="55912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Width of the WORKORDER table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Business logic (conditions, escalations, scripting)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User interface smoothness</a:t>
            </a:r>
          </a:p>
        </p:txBody>
      </p:sp>
    </p:spTree>
    <p:extLst>
      <p:ext uri="{BB962C8B-B14F-4D97-AF65-F5344CB8AC3E}">
        <p14:creationId xmlns:p14="http://schemas.microsoft.com/office/powerpoint/2010/main" val="1477426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0FD3D4-C088-00BD-C69F-528B5FCC4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Maximo VIEWS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91C46A-5582-45A5-12F0-EF43DCF23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141485"/>
              </p:ext>
            </p:extLst>
          </p:nvPr>
        </p:nvGraphicFramePr>
        <p:xfrm>
          <a:off x="1018930" y="1341783"/>
          <a:ext cx="10154139" cy="494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7626">
                  <a:extLst>
                    <a:ext uri="{9D8B030D-6E8A-4147-A177-3AD203B41FA5}">
                      <a16:colId xmlns:a16="http://schemas.microsoft.com/office/drawing/2014/main" val="1858361857"/>
                    </a:ext>
                  </a:extLst>
                </a:gridCol>
                <a:gridCol w="2812171">
                  <a:extLst>
                    <a:ext uri="{9D8B030D-6E8A-4147-A177-3AD203B41FA5}">
                      <a16:colId xmlns:a16="http://schemas.microsoft.com/office/drawing/2014/main" val="3046501369"/>
                    </a:ext>
                  </a:extLst>
                </a:gridCol>
                <a:gridCol w="2812171">
                  <a:extLst>
                    <a:ext uri="{9D8B030D-6E8A-4147-A177-3AD203B41FA5}">
                      <a16:colId xmlns:a16="http://schemas.microsoft.com/office/drawing/2014/main" val="877519412"/>
                    </a:ext>
                  </a:extLst>
                </a:gridCol>
                <a:gridCol w="2812171">
                  <a:extLst>
                    <a:ext uri="{9D8B030D-6E8A-4147-A177-3AD203B41FA5}">
                      <a16:colId xmlns:a16="http://schemas.microsoft.com/office/drawing/2014/main" val="1475284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JOIN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980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Subset of existing Maximo 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SQL SELECT at database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Linking Maximo tables</a:t>
                      </a:r>
                    </a:p>
                  </a:txBody>
                  <a:tcPr>
                    <a:solidFill>
                      <a:srgbClr val="9DCA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165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Mechanism(s)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Apply view WHERE clause to existing 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Enter exact Object (name) as database 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Create child table and link to parent</a:t>
                      </a:r>
                    </a:p>
                    <a:p>
                      <a:pPr marL="174625" indent="-1746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View Select for multiple 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539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Input mode(s)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READ, INSERT, SAVE, DELETE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READ, INSERT, SAVE, DELETE</a:t>
                      </a:r>
                    </a:p>
                  </a:txBody>
                  <a:tcPr>
                    <a:solidFill>
                      <a:srgbClr val="9DCA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136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Process-specific applications of core tables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Calculations and cross-tabs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Process-specific applications of core 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175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Work order views such as WOACTIVITY</a:t>
                      </a: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Contract views</a:t>
                      </a: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Plans views (WPTOOL, WPMATERIAL, WPSERVICE)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&lt;none&gt;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SELECT * FROM </a:t>
                      </a:r>
                      <a:r>
                        <a:rPr lang="en-US" dirty="0" err="1"/>
                        <a:t>maxobjectcfg</a:t>
                      </a:r>
                      <a:r>
                        <a:rPr lang="en-US" dirty="0"/>
                        <a:t> WHERE </a:t>
                      </a:r>
                      <a:r>
                        <a:rPr lang="en-US" dirty="0" err="1"/>
                        <a:t>isview</a:t>
                      </a:r>
                      <a:r>
                        <a:rPr lang="en-US" dirty="0"/>
                        <a:t> = 1 AND imported = 1;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WORELEASE</a:t>
                      </a:r>
                    </a:p>
                    <a:p>
                      <a:pPr marL="174625" indent="-1746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WMASSIGNMENT</a:t>
                      </a:r>
                    </a:p>
                    <a:p>
                      <a:pPr marL="174625" indent="-1746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 asset tables</a:t>
                      </a:r>
                    </a:p>
                  </a:txBody>
                  <a:tcPr>
                    <a:solidFill>
                      <a:srgbClr val="9DCA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992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103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0FD3D4-C088-00BD-C69F-528B5FCC4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Maximo VIEWS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9BDC49-3F83-F7DD-83A8-6A8B4CD8D622}"/>
              </a:ext>
            </a:extLst>
          </p:cNvPr>
          <p:cNvSpPr/>
          <p:nvPr/>
        </p:nvSpPr>
        <p:spPr>
          <a:xfrm>
            <a:off x="971720" y="1489678"/>
            <a:ext cx="2743200" cy="154697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Existing Maximo table </a:t>
            </a:r>
            <a:r>
              <a:rPr lang="en-US" sz="2400" dirty="0"/>
              <a:t>(parent)</a:t>
            </a:r>
            <a:endParaRPr lang="en-US" sz="32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0A2137-D325-FC28-5BB8-FAAB475A5D07}"/>
              </a:ext>
            </a:extLst>
          </p:cNvPr>
          <p:cNvSpPr/>
          <p:nvPr/>
        </p:nvSpPr>
        <p:spPr>
          <a:xfrm>
            <a:off x="4623751" y="1489678"/>
            <a:ext cx="2743200" cy="1546978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Configured child table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45EC055-3789-FA86-AAB2-4356B74CB35F}"/>
              </a:ext>
            </a:extLst>
          </p:cNvPr>
          <p:cNvSpPr/>
          <p:nvPr/>
        </p:nvSpPr>
        <p:spPr>
          <a:xfrm>
            <a:off x="8275781" y="1434373"/>
            <a:ext cx="2743200" cy="1546978"/>
          </a:xfrm>
          <a:prstGeom prst="roundRect">
            <a:avLst/>
          </a:prstGeom>
          <a:solidFill>
            <a:srgbClr val="00825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Configured Maximo 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280E6-C8FE-E3F3-3737-702735256C88}"/>
              </a:ext>
            </a:extLst>
          </p:cNvPr>
          <p:cNvSpPr txBox="1"/>
          <p:nvPr/>
        </p:nvSpPr>
        <p:spPr>
          <a:xfrm>
            <a:off x="3822700" y="1565797"/>
            <a:ext cx="127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2C1F5-6779-964D-E1D8-D64F73D41E76}"/>
              </a:ext>
            </a:extLst>
          </p:cNvPr>
          <p:cNvSpPr txBox="1"/>
          <p:nvPr/>
        </p:nvSpPr>
        <p:spPr>
          <a:xfrm>
            <a:off x="7468551" y="1565796"/>
            <a:ext cx="127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=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CFA5DAD-22DE-EF4F-FA06-DDB7FC496E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9104" y="3468456"/>
            <a:ext cx="2743200" cy="2512059"/>
          </a:xfrm>
          <a:solidFill>
            <a:schemeClr val="bg1">
              <a:lumMod val="85000"/>
            </a:schemeClr>
          </a:solidFill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sz="2400" dirty="0"/>
              <a:t>Maximo table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Attributes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Auditing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Classes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E9D880A2-9A86-55DC-6707-66556BEEA5F6}"/>
              </a:ext>
            </a:extLst>
          </p:cNvPr>
          <p:cNvSpPr txBox="1">
            <a:spLocks/>
          </p:cNvSpPr>
          <p:nvPr/>
        </p:nvSpPr>
        <p:spPr>
          <a:xfrm>
            <a:off x="4623751" y="3468457"/>
            <a:ext cx="2743200" cy="25120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marL="228600" indent="-228600" algn="l" defTabSz="914400" rtl="0" eaLnBrk="1" latinLnBrk="0" hangingPunct="1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500" b="0" i="0" kern="120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→"/>
              <a:defRPr sz="16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ü"/>
              <a:defRPr sz="14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12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→"/>
              <a:defRPr sz="12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/>
              <a:t>New table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Attributes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Auditing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06BBEBE-CEB4-AC2C-B721-B07CEAE113AA}"/>
              </a:ext>
            </a:extLst>
          </p:cNvPr>
          <p:cNvSpPr txBox="1">
            <a:spLocks/>
          </p:cNvSpPr>
          <p:nvPr/>
        </p:nvSpPr>
        <p:spPr>
          <a:xfrm>
            <a:off x="8275781" y="3494800"/>
            <a:ext cx="2743200" cy="25120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marL="228600" indent="-228600" algn="l" defTabSz="914400" rtl="0" eaLnBrk="1" latinLnBrk="0" hangingPunct="1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500" b="0" i="0" kern="120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→"/>
              <a:defRPr sz="16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ü"/>
              <a:defRPr sz="14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12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→"/>
              <a:defRPr sz="12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/>
              <a:t>New view</a:t>
            </a:r>
          </a:p>
          <a:p>
            <a:pPr lvl="1">
              <a:lnSpc>
                <a:spcPct val="100000"/>
              </a:lnSpc>
            </a:pPr>
            <a:r>
              <a:rPr lang="en-US" sz="2700" dirty="0"/>
              <a:t>Attributes</a:t>
            </a:r>
          </a:p>
          <a:p>
            <a:pPr lvl="1">
              <a:lnSpc>
                <a:spcPct val="100000"/>
              </a:lnSpc>
            </a:pPr>
            <a:r>
              <a:rPr lang="en-US" sz="2700" dirty="0"/>
              <a:t>Auditing</a:t>
            </a:r>
          </a:p>
          <a:p>
            <a:pPr lvl="1">
              <a:lnSpc>
                <a:spcPct val="100000"/>
              </a:lnSpc>
            </a:pPr>
            <a:r>
              <a:rPr lang="en-US" sz="2700" dirty="0"/>
              <a:t>Classes</a:t>
            </a:r>
          </a:p>
          <a:p>
            <a:pPr lvl="1">
              <a:lnSpc>
                <a:spcPct val="100000"/>
              </a:lnSpc>
            </a:pPr>
            <a:r>
              <a:rPr lang="en-US" sz="2700" dirty="0"/>
              <a:t>Domains</a:t>
            </a:r>
          </a:p>
        </p:txBody>
      </p:sp>
    </p:spTree>
    <p:extLst>
      <p:ext uri="{BB962C8B-B14F-4D97-AF65-F5344CB8AC3E}">
        <p14:creationId xmlns:p14="http://schemas.microsoft.com/office/powerpoint/2010/main" val="1962508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D38AAC-B27C-DFAF-A47B-3496626859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9104" y="3429000"/>
            <a:ext cx="3281446" cy="2613660"/>
          </a:xfrm>
          <a:solidFill>
            <a:srgbClr val="9DCA9A"/>
          </a:solidFill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dirty="0"/>
              <a:t>Additional fields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Primary key fields from parent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Same LEVEL as parent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786589-4458-A40F-5256-958E32D1F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Maximo JOIN VIEWS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DBC9D7-85FC-7B72-E701-752D5F5BF4AD}"/>
              </a:ext>
            </a:extLst>
          </p:cNvPr>
          <p:cNvGrpSpPr/>
          <p:nvPr/>
        </p:nvGrpSpPr>
        <p:grpSpPr>
          <a:xfrm>
            <a:off x="942569" y="1587337"/>
            <a:ext cx="10143032" cy="1724528"/>
            <a:chOff x="628244" y="1594957"/>
            <a:chExt cx="10143032" cy="172452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6C557B5-471C-68CD-8714-39D1B730A745}"/>
                </a:ext>
              </a:extLst>
            </p:cNvPr>
            <p:cNvGrpSpPr/>
            <p:nvPr/>
          </p:nvGrpSpPr>
          <p:grpSpPr>
            <a:xfrm>
              <a:off x="7489830" y="1594958"/>
              <a:ext cx="3281446" cy="1724527"/>
              <a:chOff x="8282310" y="1594958"/>
              <a:chExt cx="3281446" cy="1724527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ECE58D1-8E7C-19EC-14A3-180E324F6C39}"/>
                  </a:ext>
                </a:extLst>
              </p:cNvPr>
              <p:cNvSpPr/>
              <p:nvPr/>
            </p:nvSpPr>
            <p:spPr>
              <a:xfrm>
                <a:off x="8282310" y="1594958"/>
                <a:ext cx="3281446" cy="172452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59D414F-5097-10A2-870E-4CB55F1614BA}"/>
                  </a:ext>
                </a:extLst>
              </p:cNvPr>
              <p:cNvGrpSpPr/>
              <p:nvPr/>
            </p:nvGrpSpPr>
            <p:grpSpPr>
              <a:xfrm>
                <a:off x="8505713" y="1809294"/>
                <a:ext cx="2834640" cy="1295856"/>
                <a:chOff x="206607" y="674887"/>
                <a:chExt cx="3108962" cy="1533415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FD51E09E-0A2A-40AC-E99F-BAF2849761AB}"/>
                    </a:ext>
                  </a:extLst>
                </p:cNvPr>
                <p:cNvSpPr/>
                <p:nvPr/>
              </p:nvSpPr>
              <p:spPr>
                <a:xfrm>
                  <a:off x="206607" y="674887"/>
                  <a:ext cx="3108962" cy="153341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Oval 4">
                  <a:extLst>
                    <a:ext uri="{FF2B5EF4-FFF2-40B4-BE49-F238E27FC236}">
                      <a16:creationId xmlns:a16="http://schemas.microsoft.com/office/drawing/2014/main" id="{3395F40F-DFCB-A943-2722-5BF120F9944A}"/>
                    </a:ext>
                  </a:extLst>
                </p:cNvPr>
                <p:cNvSpPr txBox="1"/>
                <p:nvPr/>
              </p:nvSpPr>
              <p:spPr>
                <a:xfrm>
                  <a:off x="651054" y="893987"/>
                  <a:ext cx="2220067" cy="109521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9370" tIns="39370" rIns="39370" bIns="39370" numCol="1" spcCol="1270" anchor="ctr" anchorCtr="0">
                  <a:noAutofit/>
                </a:bodyPr>
                <a:lstStyle/>
                <a:p>
                  <a:pPr marL="0" lvl="0" indent="0" algn="ctr" defTabSz="1377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3100" kern="1200" dirty="0"/>
                    <a:t>Create view</a:t>
                  </a:r>
                </a:p>
              </p:txBody>
            </p:sp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736BB79-58E1-9410-EE8D-34CC64FB86AF}"/>
                </a:ext>
              </a:extLst>
            </p:cNvPr>
            <p:cNvGrpSpPr/>
            <p:nvPr/>
          </p:nvGrpSpPr>
          <p:grpSpPr>
            <a:xfrm>
              <a:off x="4061152" y="1594957"/>
              <a:ext cx="3658650" cy="1724527"/>
              <a:chOff x="4758284" y="3499958"/>
              <a:chExt cx="3658650" cy="172452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8E199AD-61E6-7AC9-DA0F-3464F642764D}"/>
                  </a:ext>
                </a:extLst>
              </p:cNvPr>
              <p:cNvGrpSpPr/>
              <p:nvPr/>
            </p:nvGrpSpPr>
            <p:grpSpPr>
              <a:xfrm>
                <a:off x="4758284" y="3499958"/>
                <a:ext cx="3658650" cy="1724527"/>
                <a:chOff x="628244" y="1594958"/>
                <a:chExt cx="3658650" cy="1724527"/>
              </a:xfrm>
            </p:grpSpPr>
            <p:sp>
              <p:nvSpPr>
                <p:cNvPr id="22" name="Pentagon 21">
                  <a:extLst>
                    <a:ext uri="{FF2B5EF4-FFF2-40B4-BE49-F238E27FC236}">
                      <a16:creationId xmlns:a16="http://schemas.microsoft.com/office/drawing/2014/main" id="{2BB33288-E4F8-84C9-99F7-50D229C0A5C5}"/>
                    </a:ext>
                  </a:extLst>
                </p:cNvPr>
                <p:cNvSpPr/>
                <p:nvPr/>
              </p:nvSpPr>
              <p:spPr>
                <a:xfrm rot="5400000">
                  <a:off x="3023409" y="1645509"/>
                  <a:ext cx="903546" cy="1623425"/>
                </a:xfrm>
                <a:prstGeom prst="pentag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1C67FC4B-E906-B317-A65D-B1BC14AB9989}"/>
                    </a:ext>
                  </a:extLst>
                </p:cNvPr>
                <p:cNvSpPr/>
                <p:nvPr/>
              </p:nvSpPr>
              <p:spPr>
                <a:xfrm>
                  <a:off x="628244" y="1594958"/>
                  <a:ext cx="3281446" cy="172452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55BCCCE9-5A27-64A8-36C2-39D972462E95}"/>
                  </a:ext>
                </a:extLst>
              </p:cNvPr>
              <p:cNvGrpSpPr/>
              <p:nvPr/>
            </p:nvGrpSpPr>
            <p:grpSpPr>
              <a:xfrm>
                <a:off x="4981687" y="3714294"/>
                <a:ext cx="2834640" cy="1295856"/>
                <a:chOff x="206607" y="674887"/>
                <a:chExt cx="3108962" cy="1533415"/>
              </a:xfrm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CE140F28-37DB-43FD-BDDF-2351AF4521CE}"/>
                    </a:ext>
                  </a:extLst>
                </p:cNvPr>
                <p:cNvSpPr/>
                <p:nvPr/>
              </p:nvSpPr>
              <p:spPr>
                <a:xfrm>
                  <a:off x="206607" y="674887"/>
                  <a:ext cx="3108962" cy="153341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Oval 4">
                  <a:extLst>
                    <a:ext uri="{FF2B5EF4-FFF2-40B4-BE49-F238E27FC236}">
                      <a16:creationId xmlns:a16="http://schemas.microsoft.com/office/drawing/2014/main" id="{60E83100-BB9D-4C07-9B3D-9780A1DB241F}"/>
                    </a:ext>
                  </a:extLst>
                </p:cNvPr>
                <p:cNvSpPr txBox="1"/>
                <p:nvPr/>
              </p:nvSpPr>
              <p:spPr>
                <a:xfrm>
                  <a:off x="651054" y="893987"/>
                  <a:ext cx="2220067" cy="109521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9370" tIns="39370" rIns="39370" bIns="39370" numCol="1" spcCol="1270" anchor="ctr" anchorCtr="0">
                  <a:noAutofit/>
                </a:bodyPr>
                <a:lstStyle/>
                <a:p>
                  <a:pPr marL="0" lvl="0" indent="0" algn="ctr" defTabSz="1377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3100" kern="1200" dirty="0"/>
                    <a:t>Create index</a:t>
                  </a:r>
                </a:p>
              </p:txBody>
            </p: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6539688-5753-F093-0885-B3B867908DA5}"/>
                </a:ext>
              </a:extLst>
            </p:cNvPr>
            <p:cNvGrpSpPr/>
            <p:nvPr/>
          </p:nvGrpSpPr>
          <p:grpSpPr>
            <a:xfrm>
              <a:off x="628244" y="1594958"/>
              <a:ext cx="3658650" cy="1724527"/>
              <a:chOff x="628244" y="1594958"/>
              <a:chExt cx="3658650" cy="1724527"/>
            </a:xfrm>
            <a:solidFill>
              <a:srgbClr val="005400"/>
            </a:solidFill>
          </p:grpSpPr>
          <p:sp>
            <p:nvSpPr>
              <p:cNvPr id="16" name="Pentagon 15">
                <a:extLst>
                  <a:ext uri="{FF2B5EF4-FFF2-40B4-BE49-F238E27FC236}">
                    <a16:creationId xmlns:a16="http://schemas.microsoft.com/office/drawing/2014/main" id="{004AF84F-5440-01D1-D6C4-B18F639EE183}"/>
                  </a:ext>
                </a:extLst>
              </p:cNvPr>
              <p:cNvSpPr/>
              <p:nvPr/>
            </p:nvSpPr>
            <p:spPr>
              <a:xfrm rot="5400000">
                <a:off x="3023409" y="1645509"/>
                <a:ext cx="903546" cy="1623425"/>
              </a:xfrm>
              <a:prstGeom prst="pent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76F636E-C511-52ED-9D37-E13DC557679D}"/>
                  </a:ext>
                </a:extLst>
              </p:cNvPr>
              <p:cNvSpPr/>
              <p:nvPr/>
            </p:nvSpPr>
            <p:spPr>
              <a:xfrm>
                <a:off x="628244" y="1594958"/>
                <a:ext cx="3281446" cy="17245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7592C54-7D29-0297-DB4D-B61BC9793ABD}"/>
                </a:ext>
              </a:extLst>
            </p:cNvPr>
            <p:cNvGrpSpPr/>
            <p:nvPr/>
          </p:nvGrpSpPr>
          <p:grpSpPr>
            <a:xfrm>
              <a:off x="851647" y="1809294"/>
              <a:ext cx="2834640" cy="1295856"/>
              <a:chOff x="206607" y="674887"/>
              <a:chExt cx="3108962" cy="1533415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C083952-2BD9-38CE-EB49-DC1D0D9481F0}"/>
                  </a:ext>
                </a:extLst>
              </p:cNvPr>
              <p:cNvSpPr/>
              <p:nvPr/>
            </p:nvSpPr>
            <p:spPr>
              <a:xfrm>
                <a:off x="206607" y="674887"/>
                <a:ext cx="3108962" cy="1533415"/>
              </a:xfrm>
              <a:prstGeom prst="ellipse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8" name="Oval 4">
                <a:extLst>
                  <a:ext uri="{FF2B5EF4-FFF2-40B4-BE49-F238E27FC236}">
                    <a16:creationId xmlns:a16="http://schemas.microsoft.com/office/drawing/2014/main" id="{8E8AC5D4-5A6C-F9B2-DF8E-DF0F2C0248B5}"/>
                  </a:ext>
                </a:extLst>
              </p:cNvPr>
              <p:cNvSpPr txBox="1"/>
              <p:nvPr/>
            </p:nvSpPr>
            <p:spPr>
              <a:xfrm>
                <a:off x="651054" y="893987"/>
                <a:ext cx="2220067" cy="109521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9370" tIns="39370" rIns="39370" bIns="39370" numCol="1" spcCol="1270" anchor="ctr" anchorCtr="0">
                <a:noAutofit/>
              </a:bodyPr>
              <a:lstStyle/>
              <a:p>
                <a:pPr marL="0" lvl="0" indent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3100" kern="1200" dirty="0"/>
                  <a:t>Create child object</a:t>
                </a:r>
              </a:p>
            </p:txBody>
          </p:sp>
        </p:grpSp>
      </p:grp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FAFADC68-0F60-C7F9-1BD2-09CE5E001801}"/>
              </a:ext>
            </a:extLst>
          </p:cNvPr>
          <p:cNvSpPr txBox="1">
            <a:spLocks/>
          </p:cNvSpPr>
          <p:nvPr/>
        </p:nvSpPr>
        <p:spPr>
          <a:xfrm>
            <a:off x="7804154" y="3429000"/>
            <a:ext cx="3281446" cy="2613660"/>
          </a:xfrm>
          <a:prstGeom prst="rect">
            <a:avLst/>
          </a:prstGeom>
          <a:solidFill>
            <a:srgbClr val="FFCCCC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500" b="0" i="0" kern="120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→"/>
              <a:defRPr sz="16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ü"/>
              <a:defRPr sz="14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12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→"/>
              <a:defRPr sz="12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/>
              <a:t>Same as parent…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Class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Service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Level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Main object?</a:t>
            </a:r>
          </a:p>
        </p:txBody>
      </p: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5D3C1FF9-C9B6-F3B1-0B5A-E2CC1382A621}"/>
              </a:ext>
            </a:extLst>
          </p:cNvPr>
          <p:cNvSpPr txBox="1">
            <a:spLocks/>
          </p:cNvSpPr>
          <p:nvPr/>
        </p:nvSpPr>
        <p:spPr>
          <a:xfrm>
            <a:off x="4375476" y="3442276"/>
            <a:ext cx="3281446" cy="2613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ts val="2300"/>
              </a:lnSpc>
              <a:spcBef>
                <a:spcPts val="1000"/>
              </a:spcBef>
              <a:buFont typeface="Arial"/>
              <a:buChar char="•"/>
              <a:defRPr sz="1500" b="0" i="0" kern="1200">
                <a:solidFill>
                  <a:schemeClr val="tx1"/>
                </a:solidFill>
                <a:latin typeface="Source Sans Pro" panose="020B0503030403020204" pitchFamily="34" charset="77"/>
                <a:ea typeface="Open Sans" charset="0"/>
                <a:cs typeface="Open Sans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→"/>
              <a:defRPr sz="16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ü"/>
              <a:defRPr sz="14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/>
              <a:buChar char="•"/>
              <a:defRPr sz="12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→"/>
              <a:defRPr sz="1200" b="0" i="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/>
              <a:t>Cannot be the UID (BIGINT)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Use primary key fields from parent</a:t>
            </a:r>
          </a:p>
        </p:txBody>
      </p:sp>
    </p:spTree>
    <p:extLst>
      <p:ext uri="{BB962C8B-B14F-4D97-AF65-F5344CB8AC3E}">
        <p14:creationId xmlns:p14="http://schemas.microsoft.com/office/powerpoint/2010/main" val="3045804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905320-2545-60AF-FBB6-8B6D7CF4D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child object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EFA74D5-1913-FD93-AD9A-7FF476FE3B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3455" y="1483826"/>
            <a:ext cx="3281446" cy="4531519"/>
          </a:xfrm>
          <a:solidFill>
            <a:srgbClr val="9DCA9A"/>
          </a:solidFill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400" dirty="0"/>
              <a:t>Database configuration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New object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Same LEVEL as parent object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Audit-enabled?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F2B3A8-1023-93A5-C7EB-FE7298E4B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407" y="1741279"/>
            <a:ext cx="7259162" cy="388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8942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MaxTECH">
      <a:dk1>
        <a:srgbClr val="011936"/>
      </a:dk1>
      <a:lt1>
        <a:srgbClr val="FFFFFF"/>
      </a:lt1>
      <a:dk2>
        <a:srgbClr val="172F5E"/>
      </a:dk2>
      <a:lt2>
        <a:srgbClr val="F2F2F2"/>
      </a:lt2>
      <a:accent1>
        <a:srgbClr val="172F5E"/>
      </a:accent1>
      <a:accent2>
        <a:srgbClr val="0D50BC"/>
      </a:accent2>
      <a:accent3>
        <a:srgbClr val="15B1FF"/>
      </a:accent3>
      <a:accent4>
        <a:srgbClr val="4D7DCE"/>
      </a:accent4>
      <a:accent5>
        <a:srgbClr val="7CD3FF"/>
      </a:accent5>
      <a:accent6>
        <a:srgbClr val="1D3F71"/>
      </a:accent6>
      <a:hlink>
        <a:srgbClr val="15B1FF"/>
      </a:hlink>
      <a:folHlink>
        <a:srgbClr val="7CD3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99F6679-C137-EB4A-8F97-E27582BF34B3}" vid="{E6F08942-6520-0742-B05B-B61D0B7333CB}"/>
    </a:ext>
  </a:extLst>
</a:theme>
</file>

<file path=ppt/theme/theme10.xml><?xml version="1.0" encoding="utf-8"?>
<a:theme xmlns:a="http://schemas.openxmlformats.org/drawingml/2006/main" name="1_Title">
  <a:themeElements>
    <a:clrScheme name="MaxTECH">
      <a:dk1>
        <a:srgbClr val="011936"/>
      </a:dk1>
      <a:lt1>
        <a:srgbClr val="FFFFFF"/>
      </a:lt1>
      <a:dk2>
        <a:srgbClr val="172F5E"/>
      </a:dk2>
      <a:lt2>
        <a:srgbClr val="F2F2F2"/>
      </a:lt2>
      <a:accent1>
        <a:srgbClr val="172F5E"/>
      </a:accent1>
      <a:accent2>
        <a:srgbClr val="0D50BC"/>
      </a:accent2>
      <a:accent3>
        <a:srgbClr val="15B1FF"/>
      </a:accent3>
      <a:accent4>
        <a:srgbClr val="4D7DCE"/>
      </a:accent4>
      <a:accent5>
        <a:srgbClr val="7CD3FF"/>
      </a:accent5>
      <a:accent6>
        <a:srgbClr val="1D3F71"/>
      </a:accent6>
      <a:hlink>
        <a:srgbClr val="15B1FF"/>
      </a:hlink>
      <a:folHlink>
        <a:srgbClr val="7CD3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99F6679-C137-EB4A-8F97-E27582BF34B3}" vid="{E6F08942-6520-0742-B05B-B61D0B7333CB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genda">
  <a:themeElements>
    <a:clrScheme name="MaxTECH">
      <a:dk1>
        <a:srgbClr val="011936"/>
      </a:dk1>
      <a:lt1>
        <a:srgbClr val="FFFFFF"/>
      </a:lt1>
      <a:dk2>
        <a:srgbClr val="172F5E"/>
      </a:dk2>
      <a:lt2>
        <a:srgbClr val="F2F2F2"/>
      </a:lt2>
      <a:accent1>
        <a:srgbClr val="172F5E"/>
      </a:accent1>
      <a:accent2>
        <a:srgbClr val="0D50BC"/>
      </a:accent2>
      <a:accent3>
        <a:srgbClr val="15B1FF"/>
      </a:accent3>
      <a:accent4>
        <a:srgbClr val="4D7DCE"/>
      </a:accent4>
      <a:accent5>
        <a:srgbClr val="7CD3FF"/>
      </a:accent5>
      <a:accent6>
        <a:srgbClr val="1D3F71"/>
      </a:accent6>
      <a:hlink>
        <a:srgbClr val="15B1FF"/>
      </a:hlink>
      <a:folHlink>
        <a:srgbClr val="7CD3F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99F6679-C137-EB4A-8F97-E27582BF34B3}" vid="{986C76A3-E652-CE46-80A7-18F7E4A44CE5}"/>
    </a:ext>
  </a:extLst>
</a:theme>
</file>

<file path=ppt/theme/theme3.xml><?xml version="1.0" encoding="utf-8"?>
<a:theme xmlns:a="http://schemas.openxmlformats.org/drawingml/2006/main" name="General">
  <a:themeElements>
    <a:clrScheme name="MaxTECH">
      <a:dk1>
        <a:srgbClr val="011936"/>
      </a:dk1>
      <a:lt1>
        <a:srgbClr val="FFFFFF"/>
      </a:lt1>
      <a:dk2>
        <a:srgbClr val="172F5E"/>
      </a:dk2>
      <a:lt2>
        <a:srgbClr val="F2F2F2"/>
      </a:lt2>
      <a:accent1>
        <a:srgbClr val="172F5E"/>
      </a:accent1>
      <a:accent2>
        <a:srgbClr val="0D50BC"/>
      </a:accent2>
      <a:accent3>
        <a:srgbClr val="15B1FF"/>
      </a:accent3>
      <a:accent4>
        <a:srgbClr val="4D7DCE"/>
      </a:accent4>
      <a:accent5>
        <a:srgbClr val="7CD3FF"/>
      </a:accent5>
      <a:accent6>
        <a:srgbClr val="1D3F71"/>
      </a:accent6>
      <a:hlink>
        <a:srgbClr val="15B1FF"/>
      </a:hlink>
      <a:folHlink>
        <a:srgbClr val="7CD3F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99F6679-C137-EB4A-8F97-E27582BF34B3}" vid="{F0AEC7AA-1192-7440-A40D-154A3ACB7EEC}"/>
    </a:ext>
  </a:extLst>
</a:theme>
</file>

<file path=ppt/theme/theme4.xml><?xml version="1.0" encoding="utf-8"?>
<a:theme xmlns:a="http://schemas.openxmlformats.org/drawingml/2006/main" name="Image &amp; Text">
  <a:themeElements>
    <a:clrScheme name="MaxTECH">
      <a:dk1>
        <a:srgbClr val="011936"/>
      </a:dk1>
      <a:lt1>
        <a:srgbClr val="FFFFFF"/>
      </a:lt1>
      <a:dk2>
        <a:srgbClr val="172F5E"/>
      </a:dk2>
      <a:lt2>
        <a:srgbClr val="F2F2F2"/>
      </a:lt2>
      <a:accent1>
        <a:srgbClr val="172F5E"/>
      </a:accent1>
      <a:accent2>
        <a:srgbClr val="0D50BC"/>
      </a:accent2>
      <a:accent3>
        <a:srgbClr val="15B1FF"/>
      </a:accent3>
      <a:accent4>
        <a:srgbClr val="4D7DCE"/>
      </a:accent4>
      <a:accent5>
        <a:srgbClr val="7CD3FF"/>
      </a:accent5>
      <a:accent6>
        <a:srgbClr val="1D3F71"/>
      </a:accent6>
      <a:hlink>
        <a:srgbClr val="15B1FF"/>
      </a:hlink>
      <a:folHlink>
        <a:srgbClr val="7CD3F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99F6679-C137-EB4A-8F97-E27582BF34B3}" vid="{4DC20A21-F547-CF47-8FE9-6BEC22DDEED3}"/>
    </a:ext>
  </a:extLst>
</a:theme>
</file>

<file path=ppt/theme/theme5.xml><?xml version="1.0" encoding="utf-8"?>
<a:theme xmlns:a="http://schemas.openxmlformats.org/drawingml/2006/main" name="Dark">
  <a:themeElements>
    <a:clrScheme name="MaxTECH">
      <a:dk1>
        <a:srgbClr val="011936"/>
      </a:dk1>
      <a:lt1>
        <a:srgbClr val="FFFFFF"/>
      </a:lt1>
      <a:dk2>
        <a:srgbClr val="172F5E"/>
      </a:dk2>
      <a:lt2>
        <a:srgbClr val="F2F2F2"/>
      </a:lt2>
      <a:accent1>
        <a:srgbClr val="172F5E"/>
      </a:accent1>
      <a:accent2>
        <a:srgbClr val="0D50BC"/>
      </a:accent2>
      <a:accent3>
        <a:srgbClr val="15B1FF"/>
      </a:accent3>
      <a:accent4>
        <a:srgbClr val="4D7DCE"/>
      </a:accent4>
      <a:accent5>
        <a:srgbClr val="7CD3FF"/>
      </a:accent5>
      <a:accent6>
        <a:srgbClr val="1D3F71"/>
      </a:accent6>
      <a:hlink>
        <a:srgbClr val="15B1FF"/>
      </a:hlink>
      <a:folHlink>
        <a:srgbClr val="7CD3F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99F6679-C137-EB4A-8F97-E27582BF34B3}" vid="{05858BDD-7F1F-574D-B883-C597A7982299}"/>
    </a:ext>
  </a:extLst>
</a:theme>
</file>

<file path=ppt/theme/theme6.xml><?xml version="1.0" encoding="utf-8"?>
<a:theme xmlns:a="http://schemas.openxmlformats.org/drawingml/2006/main" name="Section Headings">
  <a:themeElements>
    <a:clrScheme name="MaxTECH">
      <a:dk1>
        <a:srgbClr val="011936"/>
      </a:dk1>
      <a:lt1>
        <a:srgbClr val="FFFFFF"/>
      </a:lt1>
      <a:dk2>
        <a:srgbClr val="172F5E"/>
      </a:dk2>
      <a:lt2>
        <a:srgbClr val="F2F2F2"/>
      </a:lt2>
      <a:accent1>
        <a:srgbClr val="172F5E"/>
      </a:accent1>
      <a:accent2>
        <a:srgbClr val="0D50BC"/>
      </a:accent2>
      <a:accent3>
        <a:srgbClr val="15B1FF"/>
      </a:accent3>
      <a:accent4>
        <a:srgbClr val="4D7DCE"/>
      </a:accent4>
      <a:accent5>
        <a:srgbClr val="7CD3FF"/>
      </a:accent5>
      <a:accent6>
        <a:srgbClr val="1D3F71"/>
      </a:accent6>
      <a:hlink>
        <a:srgbClr val="15B1FF"/>
      </a:hlink>
      <a:folHlink>
        <a:srgbClr val="7CD3F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99F6679-C137-EB4A-8F97-E27582BF34B3}" vid="{B4B108BD-3329-3B4E-9EAB-D7A145846C4F}"/>
    </a:ext>
  </a:extLst>
</a:theme>
</file>

<file path=ppt/theme/theme7.xml><?xml version="1.0" encoding="utf-8"?>
<a:theme xmlns:a="http://schemas.openxmlformats.org/drawingml/2006/main" name="Closing">
  <a:themeElements>
    <a:clrScheme name="MaxTECH">
      <a:dk1>
        <a:srgbClr val="011936"/>
      </a:dk1>
      <a:lt1>
        <a:srgbClr val="FFFFFF"/>
      </a:lt1>
      <a:dk2>
        <a:srgbClr val="172F5E"/>
      </a:dk2>
      <a:lt2>
        <a:srgbClr val="F2F2F2"/>
      </a:lt2>
      <a:accent1>
        <a:srgbClr val="172F5E"/>
      </a:accent1>
      <a:accent2>
        <a:srgbClr val="0D50BC"/>
      </a:accent2>
      <a:accent3>
        <a:srgbClr val="15B1FF"/>
      </a:accent3>
      <a:accent4>
        <a:srgbClr val="4D7DCE"/>
      </a:accent4>
      <a:accent5>
        <a:srgbClr val="7CD3FF"/>
      </a:accent5>
      <a:accent6>
        <a:srgbClr val="1D3F71"/>
      </a:accent6>
      <a:hlink>
        <a:srgbClr val="15B1FF"/>
      </a:hlink>
      <a:folHlink>
        <a:srgbClr val="7CD3F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99F6679-C137-EB4A-8F97-E27582BF34B3}" vid="{B991B5D3-5FC1-CD4D-BB6B-F25EB74DB8A3}"/>
    </a:ext>
  </a:extLst>
</a:theme>
</file>

<file path=ppt/theme/theme8.xml><?xml version="1.0" encoding="utf-8"?>
<a:theme xmlns:a="http://schemas.openxmlformats.org/drawingml/2006/main" name="1_Agenda">
  <a:themeElements>
    <a:clrScheme name="MaxTECH">
      <a:dk1>
        <a:srgbClr val="011936"/>
      </a:dk1>
      <a:lt1>
        <a:srgbClr val="FFFFFF"/>
      </a:lt1>
      <a:dk2>
        <a:srgbClr val="172F5E"/>
      </a:dk2>
      <a:lt2>
        <a:srgbClr val="F2F2F2"/>
      </a:lt2>
      <a:accent1>
        <a:srgbClr val="172F5E"/>
      </a:accent1>
      <a:accent2>
        <a:srgbClr val="0D50BC"/>
      </a:accent2>
      <a:accent3>
        <a:srgbClr val="15B1FF"/>
      </a:accent3>
      <a:accent4>
        <a:srgbClr val="4D7DCE"/>
      </a:accent4>
      <a:accent5>
        <a:srgbClr val="7CD3FF"/>
      </a:accent5>
      <a:accent6>
        <a:srgbClr val="1D3F71"/>
      </a:accent6>
      <a:hlink>
        <a:srgbClr val="15B1FF"/>
      </a:hlink>
      <a:folHlink>
        <a:srgbClr val="7CD3F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99F6679-C137-EB4A-8F97-E27582BF34B3}" vid="{986C76A3-E652-CE46-80A7-18F7E4A44CE5}"/>
    </a:ext>
  </a:extLst>
</a:theme>
</file>

<file path=ppt/theme/theme9.xml><?xml version="1.0" encoding="utf-8"?>
<a:theme xmlns:a="http://schemas.openxmlformats.org/drawingml/2006/main" name="1_General">
  <a:themeElements>
    <a:clrScheme name="MaxiCloud">
      <a:dk1>
        <a:srgbClr val="011936"/>
      </a:dk1>
      <a:lt1>
        <a:srgbClr val="FFFFFF"/>
      </a:lt1>
      <a:dk2>
        <a:srgbClr val="172F5E"/>
      </a:dk2>
      <a:lt2>
        <a:srgbClr val="F2F2F2"/>
      </a:lt2>
      <a:accent1>
        <a:srgbClr val="172F5E"/>
      </a:accent1>
      <a:accent2>
        <a:srgbClr val="15B1FF"/>
      </a:accent2>
      <a:accent3>
        <a:srgbClr val="1094D4"/>
      </a:accent3>
      <a:accent4>
        <a:srgbClr val="73CFFF"/>
      </a:accent4>
      <a:accent5>
        <a:srgbClr val="BCE3FF"/>
      </a:accent5>
      <a:accent6>
        <a:srgbClr val="1D3F71"/>
      </a:accent6>
      <a:hlink>
        <a:srgbClr val="15B1FF"/>
      </a:hlink>
      <a:folHlink>
        <a:srgbClr val="7CD3F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0849D38-02FC-2A45-AECC-C4D7B8E008AD}" vid="{E8E279E4-C228-3243-8534-C216E1C8636D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507B55F-5AF2-419B-B657-6034110A24C2}">
  <we:reference id="wa104051163" version="1.2.0.3" store="en-US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MaxTECH-Template-2020</Template>
  <TotalTime>3147</TotalTime>
  <Words>621</Words>
  <Application>Microsoft Office PowerPoint</Application>
  <PresentationFormat>Widescreen</PresentationFormat>
  <Paragraphs>147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16</vt:i4>
      </vt:variant>
    </vt:vector>
  </HeadingPairs>
  <TitlesOfParts>
    <vt:vector size="38" baseType="lpstr">
      <vt:lpstr>Arial</vt:lpstr>
      <vt:lpstr>Bebas Neue</vt:lpstr>
      <vt:lpstr>Calibri</vt:lpstr>
      <vt:lpstr>Open Sans</vt:lpstr>
      <vt:lpstr>Oswald bold</vt:lpstr>
      <vt:lpstr>Poppins</vt:lpstr>
      <vt:lpstr>PT Sans</vt:lpstr>
      <vt:lpstr>Source Sans Pro</vt:lpstr>
      <vt:lpstr>Source Sans Pro Light</vt:lpstr>
      <vt:lpstr>Source Sans Pro Semibold</vt:lpstr>
      <vt:lpstr>System Font Regular</vt:lpstr>
      <vt:lpstr>Wingdings</vt:lpstr>
      <vt:lpstr>Title</vt:lpstr>
      <vt:lpstr>Agenda</vt:lpstr>
      <vt:lpstr>General</vt:lpstr>
      <vt:lpstr>Image &amp; Text</vt:lpstr>
      <vt:lpstr>Dark</vt:lpstr>
      <vt:lpstr>Section Headings</vt:lpstr>
      <vt:lpstr>Closing</vt:lpstr>
      <vt:lpstr>1_Agenda</vt:lpstr>
      <vt:lpstr>1_General</vt:lpstr>
      <vt:lpstr>1_Title</vt:lpstr>
      <vt:lpstr>PowerPoint Presentation</vt:lpstr>
      <vt:lpstr>Great River Energy</vt:lpstr>
      <vt:lpstr>Agenda</vt:lpstr>
      <vt:lpstr>The Power of Curiosity</vt:lpstr>
      <vt:lpstr>Business Process Requirements</vt:lpstr>
      <vt:lpstr>Maximo VIEWS</vt:lpstr>
      <vt:lpstr>Maximo VIEWS</vt:lpstr>
      <vt:lpstr>Creating Maximo JOIN VIEWS</vt:lpstr>
      <vt:lpstr>Create child object</vt:lpstr>
      <vt:lpstr>Create child object – index</vt:lpstr>
      <vt:lpstr>Create view</vt:lpstr>
      <vt:lpstr>Create view</vt:lpstr>
      <vt:lpstr>Create view</vt:lpstr>
      <vt:lpstr>Create view</vt:lpstr>
      <vt:lpstr>FINISHING UP &amp; DEMO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 Wong-West</dc:creator>
  <cp:lastModifiedBy>Elaine Wong-West</cp:lastModifiedBy>
  <cp:revision>69</cp:revision>
  <dcterms:created xsi:type="dcterms:W3CDTF">2021-04-08T17:23:14Z</dcterms:created>
  <dcterms:modified xsi:type="dcterms:W3CDTF">2024-09-17T00:11:49Z</dcterms:modified>
</cp:coreProperties>
</file>